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59" r:id="rId6"/>
    <p:sldId id="257" r:id="rId7"/>
    <p:sldId id="260" r:id="rId8"/>
    <p:sldId id="296" r:id="rId9"/>
    <p:sldId id="268" r:id="rId10"/>
    <p:sldId id="269" r:id="rId11"/>
    <p:sldId id="315" r:id="rId12"/>
    <p:sldId id="324" r:id="rId13"/>
    <p:sldId id="325" r:id="rId14"/>
    <p:sldId id="323" r:id="rId15"/>
    <p:sldId id="326" r:id="rId16"/>
    <p:sldId id="322" r:id="rId17"/>
    <p:sldId id="327" r:id="rId18"/>
    <p:sldId id="328" r:id="rId19"/>
    <p:sldId id="320" r:id="rId20"/>
    <p:sldId id="329" r:id="rId21"/>
    <p:sldId id="310" r:id="rId22"/>
    <p:sldId id="318" r:id="rId23"/>
    <p:sldId id="330" r:id="rId24"/>
    <p:sldId id="317" r:id="rId25"/>
    <p:sldId id="331" r:id="rId26"/>
    <p:sldId id="314" r:id="rId27"/>
    <p:sldId id="332" r:id="rId28"/>
    <p:sldId id="333" r:id="rId29"/>
    <p:sldId id="319" r:id="rId30"/>
    <p:sldId id="300" r:id="rId31"/>
    <p:sldId id="334" r:id="rId32"/>
    <p:sldId id="335" r:id="rId33"/>
    <p:sldId id="316" r:id="rId34"/>
    <p:sldId id="336" r:id="rId35"/>
    <p:sldId id="337" r:id="rId36"/>
    <p:sldId id="338" r:id="rId37"/>
    <p:sldId id="321" r:id="rId38"/>
    <p:sldId id="297" r:id="rId39"/>
    <p:sldId id="311" r:id="rId40"/>
    <p:sldId id="312" r:id="rId41"/>
    <p:sldId id="313" r:id="rId42"/>
    <p:sldId id="295" r:id="rId43"/>
    <p:sldId id="25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</p14:sldIdLst>
        </p14:section>
        <p14:section name="Pause" id="{E09FC0EB-036B-42F4-8D4C-77CD2076509D}">
          <p14:sldIdLst>
            <p14:sldId id="296"/>
          </p14:sldIdLst>
        </p14:section>
        <p14:section name="Teams - Neuigkeiten" id="{1D8F67D1-9C48-452E-AB05-13C0E309832B}">
          <p14:sldIdLst>
            <p14:sldId id="268"/>
            <p14:sldId id="269"/>
            <p14:sldId id="315"/>
            <p14:sldId id="324"/>
            <p14:sldId id="325"/>
            <p14:sldId id="323"/>
            <p14:sldId id="326"/>
            <p14:sldId id="322"/>
            <p14:sldId id="327"/>
            <p14:sldId id="328"/>
            <p14:sldId id="320"/>
            <p14:sldId id="329"/>
            <p14:sldId id="310"/>
            <p14:sldId id="318"/>
            <p14:sldId id="330"/>
            <p14:sldId id="317"/>
            <p14:sldId id="331"/>
            <p14:sldId id="314"/>
            <p14:sldId id="332"/>
            <p14:sldId id="333"/>
            <p14:sldId id="319"/>
            <p14:sldId id="300"/>
            <p14:sldId id="334"/>
            <p14:sldId id="335"/>
            <p14:sldId id="316"/>
            <p14:sldId id="336"/>
            <p14:sldId id="337"/>
            <p14:sldId id="338"/>
            <p14:sldId id="321"/>
          </p14:sldIdLst>
        </p14:section>
        <p14:section name="Thema 2" id="{D6FBB0DD-3BFC-4689-9917-0D4E3F011C42}">
          <p14:sldIdLst>
            <p14:sldId id="297"/>
          </p14:sldIdLst>
        </p14:section>
        <p14:section name="Organisatorisches" id="{758F5043-CBE5-4C5B-AC05-24F0E67CE7B1}">
          <p14:sldIdLst>
            <p14:sldId id="311"/>
            <p14:sldId id="312"/>
            <p14:sldId id="313"/>
          </p14:sldIdLst>
        </p14:section>
        <p14:section name="Offene Diskussion" id="{3CED83CD-B212-4EFE-8FBC-C7C92AC8FE7A}">
          <p14:sldIdLst>
            <p14:sldId id="295"/>
          </p14:sldIdLst>
        </p14:section>
        <p14:section name="Final" id="{ED9DC36E-CA50-4511-A993-523054390192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E8B71-98C3-4962-A804-DBCFF80DF393}" v="3" dt="2020-09-03T15:16:17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67" autoAdjust="0"/>
  </p:normalViewPr>
  <p:slideViewPr>
    <p:cSldViewPr snapToGrid="0">
      <p:cViewPr varScale="1">
        <p:scale>
          <a:sx n="112" d="100"/>
          <a:sy n="112" d="100"/>
        </p:scale>
        <p:origin x="10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BD3C60CF-BDB0-49AB-9C50-E631A9AACB82}"/>
    <pc:docChg chg="undo custSel addSld delSld modSld sldOrd addSection delSection modSection">
      <pc:chgData name="Thomas Stensitzki" userId="75cafe6b-2f2a-469b-85c4-eec3b9c972ba" providerId="ADAL" clId="{BD3C60CF-BDB0-49AB-9C50-E631A9AACB82}" dt="2020-04-11T13:49:47.314" v="1298" actId="1076"/>
      <pc:docMkLst>
        <pc:docMk/>
      </pc:docMkLst>
      <pc:sldChg chg="modSp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671489701" sldId="256"/>
        </pc:sldMkLst>
        <pc:spChg chg="mod">
          <ac:chgData name="Thomas Stensitzki" userId="75cafe6b-2f2a-469b-85c4-eec3b9c972ba" providerId="ADAL" clId="{BD3C60CF-BDB0-49AB-9C50-E631A9AACB82}" dt="2020-04-11T12:49:04.223" v="1" actId="6549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BD3C60CF-BDB0-49AB-9C50-E631A9AACB82}" dt="2020-04-11T12:49:15.276" v="2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 chgLayout">
        <pc:chgData name="Thomas Stensitzki" userId="75cafe6b-2f2a-469b-85c4-eec3b9c972ba" providerId="ADAL" clId="{BD3C60CF-BDB0-49AB-9C50-E631A9AACB82}" dt="2020-04-11T13:25:39.979" v="695"/>
        <pc:sldMkLst>
          <pc:docMk/>
          <pc:sldMk cId="2855324227" sldId="257"/>
        </pc:sldMkLst>
        <pc:spChg chg="mod ord">
          <ac:chgData name="Thomas Stensitzki" userId="75cafe6b-2f2a-469b-85c4-eec3b9c972ba" providerId="ADAL" clId="{BD3C60CF-BDB0-49AB-9C50-E631A9AACB82}" dt="2020-04-11T12:49:54.894" v="29" actId="700"/>
          <ac:spMkLst>
            <pc:docMk/>
            <pc:sldMk cId="2855324227" sldId="257"/>
            <ac:spMk id="2" creationId="{43A307F5-9AEA-40BD-A880-754C7400F523}"/>
          </ac:spMkLst>
        </pc:spChg>
        <pc:spChg chg="add mod ord">
          <ac:chgData name="Thomas Stensitzki" userId="75cafe6b-2f2a-469b-85c4-eec3b9c972ba" providerId="ADAL" clId="{BD3C60CF-BDB0-49AB-9C50-E631A9AACB82}" dt="2020-04-11T12:52:28.713" v="219" actId="6549"/>
          <ac:spMkLst>
            <pc:docMk/>
            <pc:sldMk cId="2855324227" sldId="257"/>
            <ac:spMk id="3" creationId="{98A37A50-952A-4380-9E32-83B818EBEA68}"/>
          </ac:spMkLst>
        </pc:spChg>
        <pc:graphicFrameChg chg="del">
          <ac:chgData name="Thomas Stensitzki" userId="75cafe6b-2f2a-469b-85c4-eec3b9c972ba" providerId="ADAL" clId="{BD3C60CF-BDB0-49AB-9C50-E631A9AACB82}" dt="2020-04-11T12:49:43.568" v="28" actId="478"/>
          <ac:graphicFrameMkLst>
            <pc:docMk/>
            <pc:sldMk cId="2855324227" sldId="257"/>
            <ac:graphicFrameMk id="4" creationId="{F04D055E-D386-471D-9BAF-B068B84CB3A7}"/>
          </ac:graphicFrameMkLst>
        </pc:graphicFrameChg>
      </pc:sldChg>
      <pc:sldChg chg="delSp modSp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3332792154" sldId="258"/>
        </pc:sldMkLst>
        <pc:spChg chg="mod">
          <ac:chgData name="Thomas Stensitzki" userId="75cafe6b-2f2a-469b-85c4-eec3b9c972ba" providerId="ADAL" clId="{BD3C60CF-BDB0-49AB-9C50-E631A9AACB82}" dt="2020-04-11T12:55:29.062" v="221" actId="20577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BD3C60CF-BDB0-49AB-9C50-E631A9AACB82}" dt="2020-04-11T12:55:32.659" v="222" actId="478"/>
          <ac:picMkLst>
            <pc:docMk/>
            <pc:sldMk cId="3332792154" sldId="258"/>
            <ac:picMk id="5" creationId="{6CFDAC80-89B1-46F3-AFEF-C7C4E0E542CC}"/>
          </ac:picMkLst>
        </pc:picChg>
      </pc:sldChg>
      <pc:sldChg chg="delSp mod modTransition modShow">
        <pc:chgData name="Thomas Stensitzki" userId="75cafe6b-2f2a-469b-85c4-eec3b9c972ba" providerId="ADAL" clId="{BD3C60CF-BDB0-49AB-9C50-E631A9AACB82}" dt="2020-04-11T13:25:39.979" v="695"/>
        <pc:sldMkLst>
          <pc:docMk/>
          <pc:sldMk cId="1545829058" sldId="259"/>
        </pc:sldMkLst>
        <pc:picChg chg="del">
          <ac:chgData name="Thomas Stensitzki" userId="75cafe6b-2f2a-469b-85c4-eec3b9c972ba" providerId="ADAL" clId="{BD3C60CF-BDB0-49AB-9C50-E631A9AACB82}" dt="2020-04-11T12:49:27.053" v="26" actId="478"/>
          <ac:picMkLst>
            <pc:docMk/>
            <pc:sldMk cId="1545829058" sldId="259"/>
            <ac:picMk id="1026" creationId="{DA1B72EA-077E-41EB-8368-912A8B3C8B4F}"/>
          </ac:picMkLst>
        </pc:picChg>
      </pc:sldChg>
      <pc:sldChg chg="modSp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2698998357" sldId="260"/>
        </pc:sldMkLst>
        <pc:spChg chg="mod">
          <ac:chgData name="Thomas Stensitzki" userId="75cafe6b-2f2a-469b-85c4-eec3b9c972ba" providerId="ADAL" clId="{BD3C60CF-BDB0-49AB-9C50-E631A9AACB82}" dt="2020-04-11T12:55:53.316" v="223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BD3C60CF-BDB0-49AB-9C50-E631A9AACB82}" dt="2020-04-11T12:55:58.824" v="234" actId="21"/>
          <ac:spMkLst>
            <pc:docMk/>
            <pc:sldMk cId="2698998357" sldId="260"/>
            <ac:spMk id="5" creationId="{F3459BE7-1731-4733-A912-12977C68CFD6}"/>
          </ac:spMkLst>
        </pc:spChg>
      </pc:sldChg>
      <pc:sldChg chg="addSp modSp mod modTransition modShow">
        <pc:chgData name="Thomas Stensitzki" userId="75cafe6b-2f2a-469b-85c4-eec3b9c972ba" providerId="ADAL" clId="{BD3C60CF-BDB0-49AB-9C50-E631A9AACB82}" dt="2020-04-11T13:49:47.314" v="1298" actId="1076"/>
        <pc:sldMkLst>
          <pc:docMk/>
          <pc:sldMk cId="2734409664" sldId="261"/>
        </pc:sldMkLst>
        <pc:spChg chg="mod">
          <ac:chgData name="Thomas Stensitzki" userId="75cafe6b-2f2a-469b-85c4-eec3b9c972ba" providerId="ADAL" clId="{BD3C60CF-BDB0-49AB-9C50-E631A9AACB82}" dt="2020-04-11T13:41:34.186" v="1145" actId="20577"/>
          <ac:spMkLst>
            <pc:docMk/>
            <pc:sldMk cId="2734409664" sldId="261"/>
            <ac:spMk id="5" creationId="{EFCABC60-F7F2-496A-96D8-4360FEB3C2EC}"/>
          </ac:spMkLst>
        </pc:spChg>
        <pc:spChg chg="mod">
          <ac:chgData name="Thomas Stensitzki" userId="75cafe6b-2f2a-469b-85c4-eec3b9c972ba" providerId="ADAL" clId="{BD3C60CF-BDB0-49AB-9C50-E631A9AACB82}" dt="2020-04-11T13:49:22.746" v="1295" actId="6549"/>
          <ac:spMkLst>
            <pc:docMk/>
            <pc:sldMk cId="2734409664" sldId="261"/>
            <ac:spMk id="6" creationId="{A5080491-B850-45A2-9489-ABA51B9AA5D8}"/>
          </ac:spMkLst>
        </pc:spChg>
        <pc:spChg chg="add mod">
          <ac:chgData name="Thomas Stensitzki" userId="75cafe6b-2f2a-469b-85c4-eec3b9c972ba" providerId="ADAL" clId="{BD3C60CF-BDB0-49AB-9C50-E631A9AACB82}" dt="2020-04-11T13:49:47.314" v="1298" actId="1076"/>
          <ac:spMkLst>
            <pc:docMk/>
            <pc:sldMk cId="2734409664" sldId="261"/>
            <ac:spMk id="7" creationId="{019958F3-50C3-44E3-89E5-BB017F3C0D8B}"/>
          </ac:spMkLst>
        </pc:spChg>
      </pc:sldChg>
      <pc:sldChg chg="modSp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2588622415" sldId="262"/>
        </pc:sldMkLst>
        <pc:spChg chg="mod">
          <ac:chgData name="Thomas Stensitzki" userId="75cafe6b-2f2a-469b-85c4-eec3b9c972ba" providerId="ADAL" clId="{BD3C60CF-BDB0-49AB-9C50-E631A9AACB82}" dt="2020-04-11T12:56:24.309" v="241" actId="6549"/>
          <ac:spMkLst>
            <pc:docMk/>
            <pc:sldMk cId="2588622415" sldId="262"/>
            <ac:spMk id="4" creationId="{F3A15CBD-C746-44A3-A4F0-4898CE2F02E6}"/>
          </ac:spMkLst>
        </pc:spChg>
        <pc:spChg chg="mod">
          <ac:chgData name="Thomas Stensitzki" userId="75cafe6b-2f2a-469b-85c4-eec3b9c972ba" providerId="ADAL" clId="{BD3C60CF-BDB0-49AB-9C50-E631A9AACB82}" dt="2020-04-11T12:56:31.216" v="243" actId="6549"/>
          <ac:spMkLst>
            <pc:docMk/>
            <pc:sldMk cId="2588622415" sldId="262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BD3C60CF-BDB0-49AB-9C50-E631A9AACB82}" dt="2020-04-11T12:49:18.956" v="25" actId="47"/>
        <pc:sldMkLst>
          <pc:docMk/>
          <pc:sldMk cId="2727849929" sldId="264"/>
        </pc:sldMkLst>
      </pc:sldChg>
      <pc:sldChg chg="del">
        <pc:chgData name="Thomas Stensitzki" userId="75cafe6b-2f2a-469b-85c4-eec3b9c972ba" providerId="ADAL" clId="{BD3C60CF-BDB0-49AB-9C50-E631A9AACB82}" dt="2020-04-11T12:51:28.229" v="171" actId="18676"/>
        <pc:sldMkLst>
          <pc:docMk/>
          <pc:sldMk cId="1484197788" sldId="266"/>
        </pc:sldMkLst>
      </pc:sldChg>
      <pc:sldChg chg="modTransition">
        <pc:chgData name="Thomas Stensitzki" userId="75cafe6b-2f2a-469b-85c4-eec3b9c972ba" providerId="ADAL" clId="{BD3C60CF-BDB0-49AB-9C50-E631A9AACB82}" dt="2020-04-11T13:25:39.979" v="695"/>
        <pc:sldMkLst>
          <pc:docMk/>
          <pc:sldMk cId="2802940347" sldId="267"/>
        </pc:sldMkLst>
      </pc:sldChg>
      <pc:sldChg chg="modSp add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4007670073" sldId="268"/>
        </pc:sldMkLst>
        <pc:spChg chg="mod">
          <ac:chgData name="Thomas Stensitzki" userId="75cafe6b-2f2a-469b-85c4-eec3b9c972ba" providerId="ADAL" clId="{BD3C60CF-BDB0-49AB-9C50-E631A9AACB82}" dt="2020-04-11T12:57:16.950" v="267" actId="20577"/>
          <ac:spMkLst>
            <pc:docMk/>
            <pc:sldMk cId="4007670073" sldId="268"/>
            <ac:spMk id="4" creationId="{F3A15CBD-C746-44A3-A4F0-4898CE2F02E6}"/>
          </ac:spMkLst>
        </pc:spChg>
        <pc:spChg chg="mod">
          <ac:chgData name="Thomas Stensitzki" userId="75cafe6b-2f2a-469b-85c4-eec3b9c972ba" providerId="ADAL" clId="{BD3C60CF-BDB0-49AB-9C50-E631A9AACB82}" dt="2020-04-11T13:07:08.951" v="34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addSp delSp modSp new mod modTransition modClrScheme chgLayout">
        <pc:chgData name="Thomas Stensitzki" userId="75cafe6b-2f2a-469b-85c4-eec3b9c972ba" providerId="ADAL" clId="{BD3C60CF-BDB0-49AB-9C50-E631A9AACB82}" dt="2020-04-11T13:32:26.409" v="1035" actId="6549"/>
        <pc:sldMkLst>
          <pc:docMk/>
          <pc:sldMk cId="2721051844" sldId="269"/>
        </pc:sldMkLst>
        <pc:spChg chg="del mod ord">
          <ac:chgData name="Thomas Stensitzki" userId="75cafe6b-2f2a-469b-85c4-eec3b9c972ba" providerId="ADAL" clId="{BD3C60CF-BDB0-49AB-9C50-E631A9AACB82}" dt="2020-04-11T12:57:27.528" v="269" actId="700"/>
          <ac:spMkLst>
            <pc:docMk/>
            <pc:sldMk cId="2721051844" sldId="269"/>
            <ac:spMk id="2" creationId="{70172035-003C-4F6C-B194-CD61A5C10099}"/>
          </ac:spMkLst>
        </pc:spChg>
        <pc:spChg chg="del mod ord">
          <ac:chgData name="Thomas Stensitzki" userId="75cafe6b-2f2a-469b-85c4-eec3b9c972ba" providerId="ADAL" clId="{BD3C60CF-BDB0-49AB-9C50-E631A9AACB82}" dt="2020-04-11T12:57:27.528" v="269" actId="700"/>
          <ac:spMkLst>
            <pc:docMk/>
            <pc:sldMk cId="2721051844" sldId="269"/>
            <ac:spMk id="3" creationId="{4F83FE20-B182-4260-99E4-AE30D4889630}"/>
          </ac:spMkLst>
        </pc:spChg>
        <pc:spChg chg="add mod ord">
          <ac:chgData name="Thomas Stensitzki" userId="75cafe6b-2f2a-469b-85c4-eec3b9c972ba" providerId="ADAL" clId="{BD3C60CF-BDB0-49AB-9C50-E631A9AACB82}" dt="2020-04-11T13:25:29.307" v="694"/>
          <ac:spMkLst>
            <pc:docMk/>
            <pc:sldMk cId="2721051844" sldId="269"/>
            <ac:spMk id="4" creationId="{D12969B4-351A-4517-A5B8-3E6AD9CDB206}"/>
          </ac:spMkLst>
        </pc:spChg>
        <pc:spChg chg="add mod ord">
          <ac:chgData name="Thomas Stensitzki" userId="75cafe6b-2f2a-469b-85c4-eec3b9c972ba" providerId="ADAL" clId="{BD3C60CF-BDB0-49AB-9C50-E631A9AACB82}" dt="2020-04-11T13:32:26.409" v="1035" actId="6549"/>
          <ac:spMkLst>
            <pc:docMk/>
            <pc:sldMk cId="2721051844" sldId="269"/>
            <ac:spMk id="5" creationId="{C24DACB5-1BEC-4C86-9652-BAFD8DE56FEF}"/>
          </ac:spMkLst>
        </pc:spChg>
        <pc:picChg chg="add del mod">
          <ac:chgData name="Thomas Stensitzki" userId="75cafe6b-2f2a-469b-85c4-eec3b9c972ba" providerId="ADAL" clId="{BD3C60CF-BDB0-49AB-9C50-E631A9AACB82}" dt="2020-04-11T13:06:50.034" v="325" actId="21"/>
          <ac:picMkLst>
            <pc:docMk/>
            <pc:sldMk cId="2721051844" sldId="269"/>
            <ac:picMk id="6" creationId="{5C916ABF-354D-45B2-98B4-9256CD3BA48D}"/>
          </ac:picMkLst>
        </pc:picChg>
        <pc:picChg chg="add del">
          <ac:chgData name="Thomas Stensitzki" userId="75cafe6b-2f2a-469b-85c4-eec3b9c972ba" providerId="ADAL" clId="{BD3C60CF-BDB0-49AB-9C50-E631A9AACB82}" dt="2020-04-11T13:05:04.125" v="284"/>
          <ac:picMkLst>
            <pc:docMk/>
            <pc:sldMk cId="2721051844" sldId="269"/>
            <ac:picMk id="1026" creationId="{2D70AD60-282B-4E48-B25C-FEC94121EF03}"/>
          </ac:picMkLst>
        </pc:picChg>
        <pc:picChg chg="add del mod">
          <ac:chgData name="Thomas Stensitzki" userId="75cafe6b-2f2a-469b-85c4-eec3b9c972ba" providerId="ADAL" clId="{BD3C60CF-BDB0-49AB-9C50-E631A9AACB82}" dt="2020-04-11T13:06:24.717" v="316"/>
          <ac:picMkLst>
            <pc:docMk/>
            <pc:sldMk cId="2721051844" sldId="269"/>
            <ac:picMk id="1028" creationId="{97991E69-DF39-453E-8917-8B9E4C8485CA}"/>
          </ac:picMkLst>
        </pc:picChg>
        <pc:picChg chg="add del mod">
          <ac:chgData name="Thomas Stensitzki" userId="75cafe6b-2f2a-469b-85c4-eec3b9c972ba" providerId="ADAL" clId="{BD3C60CF-BDB0-49AB-9C50-E631A9AACB82}" dt="2020-04-11T13:06:44.931" v="322" actId="21"/>
          <ac:picMkLst>
            <pc:docMk/>
            <pc:sldMk cId="2721051844" sldId="269"/>
            <ac:picMk id="1030" creationId="{D0866F17-58E1-4BFB-AB30-398EF3F3199E}"/>
          </ac:picMkLst>
        </pc:picChg>
      </pc:sldChg>
      <pc:sldChg chg="addSp modSp new mod modTransition modShow">
        <pc:chgData name="Thomas Stensitzki" userId="75cafe6b-2f2a-469b-85c4-eec3b9c972ba" providerId="ADAL" clId="{BD3C60CF-BDB0-49AB-9C50-E631A9AACB82}" dt="2020-04-11T13:25:39.979" v="695"/>
        <pc:sldMkLst>
          <pc:docMk/>
          <pc:sldMk cId="4151311354" sldId="270"/>
        </pc:sldMkLst>
        <pc:spChg chg="mod">
          <ac:chgData name="Thomas Stensitzki" userId="75cafe6b-2f2a-469b-85c4-eec3b9c972ba" providerId="ADAL" clId="{BD3C60CF-BDB0-49AB-9C50-E631A9AACB82}" dt="2020-04-11T13:08:06.377" v="387" actId="20577"/>
          <ac:spMkLst>
            <pc:docMk/>
            <pc:sldMk cId="4151311354" sldId="270"/>
            <ac:spMk id="2" creationId="{DE12453B-8655-4F11-8160-94983504F198}"/>
          </ac:spMkLst>
        </pc:spChg>
        <pc:picChg chg="add mod">
          <ac:chgData name="Thomas Stensitzki" userId="75cafe6b-2f2a-469b-85c4-eec3b9c972ba" providerId="ADAL" clId="{BD3C60CF-BDB0-49AB-9C50-E631A9AACB82}" dt="2020-04-11T13:08:03.411" v="377" actId="1076"/>
          <ac:picMkLst>
            <pc:docMk/>
            <pc:sldMk cId="4151311354" sldId="270"/>
            <ac:picMk id="5" creationId="{E60362F6-E4D4-4562-8AF1-F687C9E8427A}"/>
          </ac:picMkLst>
        </pc:picChg>
      </pc:sldChg>
      <pc:sldChg chg="addSp delSp modSp add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1943864643" sldId="271"/>
        </pc:sldMkLst>
        <pc:spChg chg="mod">
          <ac:chgData name="Thomas Stensitzki" userId="75cafe6b-2f2a-469b-85c4-eec3b9c972ba" providerId="ADAL" clId="{BD3C60CF-BDB0-49AB-9C50-E631A9AACB82}" dt="2020-04-11T13:09:50.028" v="451"/>
          <ac:spMkLst>
            <pc:docMk/>
            <pc:sldMk cId="1943864643" sldId="271"/>
            <ac:spMk id="2" creationId="{DE12453B-8655-4F11-8160-94983504F198}"/>
          </ac:spMkLst>
        </pc:spChg>
        <pc:picChg chg="del">
          <ac:chgData name="Thomas Stensitzki" userId="75cafe6b-2f2a-469b-85c4-eec3b9c972ba" providerId="ADAL" clId="{BD3C60CF-BDB0-49AB-9C50-E631A9AACB82}" dt="2020-04-11T13:08:22.930" v="391" actId="478"/>
          <ac:picMkLst>
            <pc:docMk/>
            <pc:sldMk cId="1943864643" sldId="271"/>
            <ac:picMk id="5" creationId="{E60362F6-E4D4-4562-8AF1-F687C9E8427A}"/>
          </ac:picMkLst>
        </pc:picChg>
        <pc:picChg chg="add mod">
          <ac:chgData name="Thomas Stensitzki" userId="75cafe6b-2f2a-469b-85c4-eec3b9c972ba" providerId="ADAL" clId="{BD3C60CF-BDB0-49AB-9C50-E631A9AACB82}" dt="2020-04-11T13:10:42.102" v="475" actId="14100"/>
          <ac:picMkLst>
            <pc:docMk/>
            <pc:sldMk cId="1943864643" sldId="271"/>
            <ac:picMk id="2050" creationId="{87184BB9-8838-4202-AF34-A9AFFD5DF2A1}"/>
          </ac:picMkLst>
        </pc:picChg>
        <pc:picChg chg="add mod">
          <ac:chgData name="Thomas Stensitzki" userId="75cafe6b-2f2a-469b-85c4-eec3b9c972ba" providerId="ADAL" clId="{BD3C60CF-BDB0-49AB-9C50-E631A9AACB82}" dt="2020-04-11T13:10:55.786" v="478" actId="1076"/>
          <ac:picMkLst>
            <pc:docMk/>
            <pc:sldMk cId="1943864643" sldId="271"/>
            <ac:picMk id="2052" creationId="{28C519FF-84D9-4123-B674-E0DCC6E0BC0D}"/>
          </ac:picMkLst>
        </pc:picChg>
      </pc:sldChg>
      <pc:sldChg chg="new del">
        <pc:chgData name="Thomas Stensitzki" userId="75cafe6b-2f2a-469b-85c4-eec3b9c972ba" providerId="ADAL" clId="{BD3C60CF-BDB0-49AB-9C50-E631A9AACB82}" dt="2020-04-11T13:08:15.281" v="389" actId="680"/>
        <pc:sldMkLst>
          <pc:docMk/>
          <pc:sldMk cId="2885246554" sldId="271"/>
        </pc:sldMkLst>
      </pc:sldChg>
      <pc:sldChg chg="addSp delSp modSp add mod or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1934332130" sldId="272"/>
        </pc:sldMkLst>
        <pc:spChg chg="mod">
          <ac:chgData name="Thomas Stensitzki" userId="75cafe6b-2f2a-469b-85c4-eec3b9c972ba" providerId="ADAL" clId="{BD3C60CF-BDB0-49AB-9C50-E631A9AACB82}" dt="2020-04-11T13:22:05.148" v="535"/>
          <ac:spMkLst>
            <pc:docMk/>
            <pc:sldMk cId="1934332130" sldId="272"/>
            <ac:spMk id="2" creationId="{DE12453B-8655-4F11-8160-94983504F198}"/>
          </ac:spMkLst>
        </pc:spChg>
        <pc:spChg chg="del">
          <ac:chgData name="Thomas Stensitzki" userId="75cafe6b-2f2a-469b-85c4-eec3b9c972ba" providerId="ADAL" clId="{BD3C60CF-BDB0-49AB-9C50-E631A9AACB82}" dt="2020-04-11T13:21:41.685" v="532"/>
          <ac:spMkLst>
            <pc:docMk/>
            <pc:sldMk cId="1934332130" sldId="272"/>
            <ac:spMk id="3" creationId="{51C36384-291B-4D5E-998C-039F40D3AB3E}"/>
          </ac:spMkLst>
        </pc:spChg>
        <pc:picChg chg="del">
          <ac:chgData name="Thomas Stensitzki" userId="75cafe6b-2f2a-469b-85c4-eec3b9c972ba" providerId="ADAL" clId="{BD3C60CF-BDB0-49AB-9C50-E631A9AACB82}" dt="2020-04-11T13:20:24.284" v="482" actId="478"/>
          <ac:picMkLst>
            <pc:docMk/>
            <pc:sldMk cId="1934332130" sldId="272"/>
            <ac:picMk id="5" creationId="{E60362F6-E4D4-4562-8AF1-F687C9E8427A}"/>
          </ac:picMkLst>
        </pc:picChg>
        <pc:picChg chg="add">
          <ac:chgData name="Thomas Stensitzki" userId="75cafe6b-2f2a-469b-85c4-eec3b9c972ba" providerId="ADAL" clId="{BD3C60CF-BDB0-49AB-9C50-E631A9AACB82}" dt="2020-04-11T13:21:41.685" v="532"/>
          <ac:picMkLst>
            <pc:docMk/>
            <pc:sldMk cId="1934332130" sldId="272"/>
            <ac:picMk id="3074" creationId="{79669DDD-A55B-454B-876A-99C29B9BD726}"/>
          </ac:picMkLst>
        </pc:picChg>
      </pc:sldChg>
      <pc:sldChg chg="addSp delSp modSp add mod modTransition">
        <pc:chgData name="Thomas Stensitzki" userId="75cafe6b-2f2a-469b-85c4-eec3b9c972ba" providerId="ADAL" clId="{BD3C60CF-BDB0-49AB-9C50-E631A9AACB82}" dt="2020-04-11T13:25:39.979" v="695"/>
        <pc:sldMkLst>
          <pc:docMk/>
          <pc:sldMk cId="3169364275" sldId="273"/>
        </pc:sldMkLst>
        <pc:spChg chg="mod">
          <ac:chgData name="Thomas Stensitzki" userId="75cafe6b-2f2a-469b-85c4-eec3b9c972ba" providerId="ADAL" clId="{BD3C60CF-BDB0-49AB-9C50-E631A9AACB82}" dt="2020-04-11T13:22:47.296" v="541"/>
          <ac:spMkLst>
            <pc:docMk/>
            <pc:sldMk cId="3169364275" sldId="273"/>
            <ac:spMk id="2" creationId="{DE12453B-8655-4F11-8160-94983504F198}"/>
          </ac:spMkLst>
        </pc:spChg>
        <pc:spChg chg="add del mod">
          <ac:chgData name="Thomas Stensitzki" userId="75cafe6b-2f2a-469b-85c4-eec3b9c972ba" providerId="ADAL" clId="{BD3C60CF-BDB0-49AB-9C50-E631A9AACB82}" dt="2020-04-11T13:22:24.310" v="538"/>
          <ac:spMkLst>
            <pc:docMk/>
            <pc:sldMk cId="3169364275" sldId="273"/>
            <ac:spMk id="3" creationId="{334EDC01-6A73-4F76-96F7-E5F4E098F643}"/>
          </ac:spMkLst>
        </pc:spChg>
        <pc:picChg chg="add mod">
          <ac:chgData name="Thomas Stensitzki" userId="75cafe6b-2f2a-469b-85c4-eec3b9c972ba" providerId="ADAL" clId="{BD3C60CF-BDB0-49AB-9C50-E631A9AACB82}" dt="2020-04-11T13:22:24.310" v="538"/>
          <ac:picMkLst>
            <pc:docMk/>
            <pc:sldMk cId="3169364275" sldId="273"/>
            <ac:picMk id="4" creationId="{BD9912E6-F21E-4965-BC89-2AB4D5F565E3}"/>
          </ac:picMkLst>
        </pc:picChg>
        <pc:picChg chg="del">
          <ac:chgData name="Thomas Stensitzki" userId="75cafe6b-2f2a-469b-85c4-eec3b9c972ba" providerId="ADAL" clId="{BD3C60CF-BDB0-49AB-9C50-E631A9AACB82}" dt="2020-04-11T13:22:19.877" v="537" actId="478"/>
          <ac:picMkLst>
            <pc:docMk/>
            <pc:sldMk cId="3169364275" sldId="273"/>
            <ac:picMk id="3074" creationId="{79669DDD-A55B-454B-876A-99C29B9BD726}"/>
          </ac:picMkLst>
        </pc:picChg>
      </pc:sldChg>
      <pc:sldChg chg="addSp delSp modSp add mod">
        <pc:chgData name="Thomas Stensitzki" userId="75cafe6b-2f2a-469b-85c4-eec3b9c972ba" providerId="ADAL" clId="{BD3C60CF-BDB0-49AB-9C50-E631A9AACB82}" dt="2020-04-11T13:29:12.886" v="780"/>
        <pc:sldMkLst>
          <pc:docMk/>
          <pc:sldMk cId="3340108572" sldId="274"/>
        </pc:sldMkLst>
        <pc:spChg chg="mod">
          <ac:chgData name="Thomas Stensitzki" userId="75cafe6b-2f2a-469b-85c4-eec3b9c972ba" providerId="ADAL" clId="{BD3C60CF-BDB0-49AB-9C50-E631A9AACB82}" dt="2020-04-11T13:29:06.033" v="779"/>
          <ac:spMkLst>
            <pc:docMk/>
            <pc:sldMk cId="3340108572" sldId="274"/>
            <ac:spMk id="2" creationId="{DE12453B-8655-4F11-8160-94983504F198}"/>
          </ac:spMkLst>
        </pc:spChg>
        <pc:spChg chg="add del mod">
          <ac:chgData name="Thomas Stensitzki" userId="75cafe6b-2f2a-469b-85c4-eec3b9c972ba" providerId="ADAL" clId="{BD3C60CF-BDB0-49AB-9C50-E631A9AACB82}" dt="2020-04-11T13:29:12.886" v="780"/>
          <ac:spMkLst>
            <pc:docMk/>
            <pc:sldMk cId="3340108572" sldId="274"/>
            <ac:spMk id="5" creationId="{EAFF6DFD-1FDA-4C6F-BABF-DBE29631BD3B}"/>
          </ac:spMkLst>
        </pc:spChg>
        <pc:picChg chg="del">
          <ac:chgData name="Thomas Stensitzki" userId="75cafe6b-2f2a-469b-85c4-eec3b9c972ba" providerId="ADAL" clId="{BD3C60CF-BDB0-49AB-9C50-E631A9AACB82}" dt="2020-04-11T13:26:56.459" v="716" actId="478"/>
          <ac:picMkLst>
            <pc:docMk/>
            <pc:sldMk cId="3340108572" sldId="274"/>
            <ac:picMk id="4" creationId="{BD9912E6-F21E-4965-BC89-2AB4D5F565E3}"/>
          </ac:picMkLst>
        </pc:picChg>
        <pc:picChg chg="add">
          <ac:chgData name="Thomas Stensitzki" userId="75cafe6b-2f2a-469b-85c4-eec3b9c972ba" providerId="ADAL" clId="{BD3C60CF-BDB0-49AB-9C50-E631A9AACB82}" dt="2020-04-11T13:29:12.886" v="780"/>
          <ac:picMkLst>
            <pc:docMk/>
            <pc:sldMk cId="3340108572" sldId="274"/>
            <ac:picMk id="4098" creationId="{5E0370AA-D272-4605-8466-7D7D23B19BBE}"/>
          </ac:picMkLst>
        </pc:picChg>
      </pc:sldChg>
      <pc:sldChg chg="modSp add mod">
        <pc:chgData name="Thomas Stensitzki" userId="75cafe6b-2f2a-469b-85c4-eec3b9c972ba" providerId="ADAL" clId="{BD3C60CF-BDB0-49AB-9C50-E631A9AACB82}" dt="2020-04-11T13:47:43.374" v="1291" actId="20577"/>
        <pc:sldMkLst>
          <pc:docMk/>
          <pc:sldMk cId="3506005075" sldId="275"/>
        </pc:sldMkLst>
        <pc:spChg chg="mod">
          <ac:chgData name="Thomas Stensitzki" userId="75cafe6b-2f2a-469b-85c4-eec3b9c972ba" providerId="ADAL" clId="{BD3C60CF-BDB0-49AB-9C50-E631A9AACB82}" dt="2020-04-11T13:47:43.374" v="1291" actId="20577"/>
          <ac:spMkLst>
            <pc:docMk/>
            <pc:sldMk cId="3506005075" sldId="275"/>
            <ac:spMk id="5" creationId="{C24DACB5-1BEC-4C86-9652-BAFD8DE56FEF}"/>
          </ac:spMkLst>
        </pc:spChg>
      </pc:sldChg>
      <pc:sldChg chg="addSp delSp modSp add mod">
        <pc:chgData name="Thomas Stensitzki" userId="75cafe6b-2f2a-469b-85c4-eec3b9c972ba" providerId="ADAL" clId="{BD3C60CF-BDB0-49AB-9C50-E631A9AACB82}" dt="2020-04-11T13:33:48.768" v="1040"/>
        <pc:sldMkLst>
          <pc:docMk/>
          <pc:sldMk cId="1863299031" sldId="276"/>
        </pc:sldMkLst>
        <pc:spChg chg="mod">
          <ac:chgData name="Thomas Stensitzki" userId="75cafe6b-2f2a-469b-85c4-eec3b9c972ba" providerId="ADAL" clId="{BD3C60CF-BDB0-49AB-9C50-E631A9AACB82}" dt="2020-04-11T13:33:40.734" v="1039"/>
          <ac:spMkLst>
            <pc:docMk/>
            <pc:sldMk cId="1863299031" sldId="276"/>
            <ac:spMk id="2" creationId="{DE12453B-8655-4F11-8160-94983504F198}"/>
          </ac:spMkLst>
        </pc:spChg>
        <pc:spChg chg="add del mod">
          <ac:chgData name="Thomas Stensitzki" userId="75cafe6b-2f2a-469b-85c4-eec3b9c972ba" providerId="ADAL" clId="{BD3C60CF-BDB0-49AB-9C50-E631A9AACB82}" dt="2020-04-11T13:33:48.768" v="1040"/>
          <ac:spMkLst>
            <pc:docMk/>
            <pc:sldMk cId="1863299031" sldId="276"/>
            <ac:spMk id="3" creationId="{99787462-1D0B-496B-905F-98B33939D8E3}"/>
          </ac:spMkLst>
        </pc:spChg>
        <pc:picChg chg="del">
          <ac:chgData name="Thomas Stensitzki" userId="75cafe6b-2f2a-469b-85c4-eec3b9c972ba" providerId="ADAL" clId="{BD3C60CF-BDB0-49AB-9C50-E631A9AACB82}" dt="2020-04-11T13:33:37.153" v="1038" actId="478"/>
          <ac:picMkLst>
            <pc:docMk/>
            <pc:sldMk cId="1863299031" sldId="276"/>
            <ac:picMk id="4098" creationId="{5E0370AA-D272-4605-8466-7D7D23B19BBE}"/>
          </ac:picMkLst>
        </pc:picChg>
        <pc:picChg chg="add">
          <ac:chgData name="Thomas Stensitzki" userId="75cafe6b-2f2a-469b-85c4-eec3b9c972ba" providerId="ADAL" clId="{BD3C60CF-BDB0-49AB-9C50-E631A9AACB82}" dt="2020-04-11T13:33:48.768" v="1040"/>
          <ac:picMkLst>
            <pc:docMk/>
            <pc:sldMk cId="1863299031" sldId="276"/>
            <ac:picMk id="6146" creationId="{FC464CCA-2E10-42B7-9130-73DCD7A0DCA8}"/>
          </ac:picMkLst>
        </pc:picChg>
      </pc:sldChg>
      <pc:sldChg chg="addSp delSp modSp add mod">
        <pc:chgData name="Thomas Stensitzki" userId="75cafe6b-2f2a-469b-85c4-eec3b9c972ba" providerId="ADAL" clId="{BD3C60CF-BDB0-49AB-9C50-E631A9AACB82}" dt="2020-04-11T13:44:35.064" v="1169"/>
        <pc:sldMkLst>
          <pc:docMk/>
          <pc:sldMk cId="1881352540" sldId="277"/>
        </pc:sldMkLst>
        <pc:spChg chg="mod">
          <ac:chgData name="Thomas Stensitzki" userId="75cafe6b-2f2a-469b-85c4-eec3b9c972ba" providerId="ADAL" clId="{BD3C60CF-BDB0-49AB-9C50-E631A9AACB82}" dt="2020-04-11T13:44:35.064" v="1169"/>
          <ac:spMkLst>
            <pc:docMk/>
            <pc:sldMk cId="1881352540" sldId="277"/>
            <ac:spMk id="2" creationId="{DE12453B-8655-4F11-8160-94983504F198}"/>
          </ac:spMkLst>
        </pc:spChg>
        <pc:spChg chg="add mod">
          <ac:chgData name="Thomas Stensitzki" userId="75cafe6b-2f2a-469b-85c4-eec3b9c972ba" providerId="ADAL" clId="{BD3C60CF-BDB0-49AB-9C50-E631A9AACB82}" dt="2020-04-11T13:44:20.182" v="1165" actId="478"/>
          <ac:spMkLst>
            <pc:docMk/>
            <pc:sldMk cId="1881352540" sldId="277"/>
            <ac:spMk id="3" creationId="{7A6BE660-85B1-43D3-BFCC-A57011171CD4}"/>
          </ac:spMkLst>
        </pc:spChg>
        <pc:picChg chg="del">
          <ac:chgData name="Thomas Stensitzki" userId="75cafe6b-2f2a-469b-85c4-eec3b9c972ba" providerId="ADAL" clId="{BD3C60CF-BDB0-49AB-9C50-E631A9AACB82}" dt="2020-04-11T13:44:20.182" v="1165" actId="478"/>
          <ac:picMkLst>
            <pc:docMk/>
            <pc:sldMk cId="1881352540" sldId="277"/>
            <ac:picMk id="6146" creationId="{FC464CCA-2E10-42B7-9130-73DCD7A0DCA8}"/>
          </ac:picMkLst>
        </pc:picChg>
        <pc:picChg chg="add mod">
          <ac:chgData name="Thomas Stensitzki" userId="75cafe6b-2f2a-469b-85c4-eec3b9c972ba" providerId="ADAL" clId="{BD3C60CF-BDB0-49AB-9C50-E631A9AACB82}" dt="2020-04-11T13:44:25.418" v="1168" actId="1076"/>
          <ac:picMkLst>
            <pc:docMk/>
            <pc:sldMk cId="1881352540" sldId="277"/>
            <ac:picMk id="8194" creationId="{8BFA117A-059B-47AA-A306-0D528037EEFE}"/>
          </ac:picMkLst>
        </pc:picChg>
      </pc:sldChg>
    </pc:docChg>
  </pc:docChgLst>
  <pc:docChgLst>
    <pc:chgData name="Thomas Stensitzki" userId="75cafe6b-2f2a-469b-85c4-eec3b9c972ba" providerId="ADAL" clId="{93D8B0A3-A9FC-4754-ABA6-95678DC6B787}"/>
    <pc:docChg chg="undo custSel addSld delSld modSld sldOrd addSection modSection">
      <pc:chgData name="Thomas Stensitzki" userId="75cafe6b-2f2a-469b-85c4-eec3b9c972ba" providerId="ADAL" clId="{93D8B0A3-A9FC-4754-ABA6-95678DC6B787}" dt="2020-04-16T15:57:03.484" v="1809" actId="6549"/>
      <pc:docMkLst>
        <pc:docMk/>
      </pc:docMkLst>
      <pc:sldChg chg="modSp mod modNotes">
        <pc:chgData name="Thomas Stensitzki" userId="75cafe6b-2f2a-469b-85c4-eec3b9c972ba" providerId="ADAL" clId="{93D8B0A3-A9FC-4754-ABA6-95678DC6B787}" dt="2020-04-16T10:57:21.558" v="1079" actId="790"/>
        <pc:sldMkLst>
          <pc:docMk/>
          <pc:sldMk cId="671489701" sldId="256"/>
        </pc:sldMkLst>
        <pc:spChg chg="mod">
          <ac:chgData name="Thomas Stensitzki" userId="75cafe6b-2f2a-469b-85c4-eec3b9c972ba" providerId="ADAL" clId="{93D8B0A3-A9FC-4754-ABA6-95678DC6B787}" dt="2020-04-16T10:57:21.535" v="1076" actId="790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93D8B0A3-A9FC-4754-ABA6-95678DC6B787}" dt="2020-04-16T10:57:21.538" v="1077" actId="790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2:39:35.372" v="1387" actId="5793"/>
        <pc:sldMkLst>
          <pc:docMk/>
          <pc:sldMk cId="2855324227" sldId="257"/>
        </pc:sldMkLst>
        <pc:spChg chg="mod">
          <ac:chgData name="Thomas Stensitzki" userId="75cafe6b-2f2a-469b-85c4-eec3b9c972ba" providerId="ADAL" clId="{93D8B0A3-A9FC-4754-ABA6-95678DC6B787}" dt="2020-04-16T10:57:21.566" v="1083" actId="790"/>
          <ac:spMkLst>
            <pc:docMk/>
            <pc:sldMk cId="2855324227" sldId="257"/>
            <ac:spMk id="2" creationId="{43A307F5-9AEA-40BD-A880-754C7400F523}"/>
          </ac:spMkLst>
        </pc:spChg>
        <pc:spChg chg="mod">
          <ac:chgData name="Thomas Stensitzki" userId="75cafe6b-2f2a-469b-85c4-eec3b9c972ba" providerId="ADAL" clId="{93D8B0A3-A9FC-4754-ABA6-95678DC6B787}" dt="2020-04-16T12:39:35.372" v="1387" actId="5793"/>
          <ac:spMkLst>
            <pc:docMk/>
            <pc:sldMk cId="2855324227" sldId="257"/>
            <ac:spMk id="3" creationId="{98A37A50-952A-4380-9E32-83B818EBEA68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5:57:03.484" v="1809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93D8B0A3-A9FC-4754-ABA6-95678DC6B787}" dt="2020-04-16T10:57:21.729" v="1187" actId="790"/>
          <ac:spMkLst>
            <pc:docMk/>
            <pc:sldMk cId="3332792154" sldId="258"/>
            <ac:spMk id="2" creationId="{0A4AB0BF-6550-48A4-8221-F9AE6DCEF311}"/>
          </ac:spMkLst>
        </pc:spChg>
        <pc:spChg chg="mod">
          <ac:chgData name="Thomas Stensitzki" userId="75cafe6b-2f2a-469b-85c4-eec3b9c972ba" providerId="ADAL" clId="{93D8B0A3-A9FC-4754-ABA6-95678DC6B787}" dt="2020-04-16T15:57:03.484" v="1809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0:57:21.565" v="1082" actId="790"/>
        <pc:sldMkLst>
          <pc:docMk/>
          <pc:sldMk cId="1545829058" sldId="259"/>
        </pc:sldMkLst>
        <pc:spChg chg="mod">
          <ac:chgData name="Thomas Stensitzki" userId="75cafe6b-2f2a-469b-85c4-eec3b9c972ba" providerId="ADAL" clId="{93D8B0A3-A9FC-4754-ABA6-95678DC6B787}" dt="2020-04-16T10:57:21.560" v="1080" actId="790"/>
          <ac:spMkLst>
            <pc:docMk/>
            <pc:sldMk cId="1545829058" sldId="259"/>
            <ac:spMk id="2" creationId="{72256567-F024-492F-B46B-D63A1E867178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0:57:21.582" v="1090" actId="790"/>
        <pc:sldMkLst>
          <pc:docMk/>
          <pc:sldMk cId="2698998357" sldId="260"/>
        </pc:sldMkLst>
        <pc:spChg chg="mod">
          <ac:chgData name="Thomas Stensitzki" userId="75cafe6b-2f2a-469b-85c4-eec3b9c972ba" providerId="ADAL" clId="{93D8B0A3-A9FC-4754-ABA6-95678DC6B787}" dt="2020-04-16T10:57:21.576" v="1087" actId="790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3D8B0A3-A9FC-4754-ABA6-95678DC6B787}" dt="2020-04-16T10:57:21.578" v="1088" actId="790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0:57:21.593" v="1095" actId="790"/>
        <pc:sldMkLst>
          <pc:docMk/>
          <pc:sldMk cId="2734409664" sldId="261"/>
        </pc:sldMkLst>
        <pc:spChg chg="mod">
          <ac:chgData name="Thomas Stensitzki" userId="75cafe6b-2f2a-469b-85c4-eec3b9c972ba" providerId="ADAL" clId="{93D8B0A3-A9FC-4754-ABA6-95678DC6B787}" dt="2020-04-16T10:57:21.583" v="1091" actId="790"/>
          <ac:spMkLst>
            <pc:docMk/>
            <pc:sldMk cId="2734409664" sldId="261"/>
            <ac:spMk id="5" creationId="{EFCABC60-F7F2-496A-96D8-4360FEB3C2EC}"/>
          </ac:spMkLst>
        </pc:spChg>
        <pc:spChg chg="mod">
          <ac:chgData name="Thomas Stensitzki" userId="75cafe6b-2f2a-469b-85c4-eec3b9c972ba" providerId="ADAL" clId="{93D8B0A3-A9FC-4754-ABA6-95678DC6B787}" dt="2020-04-16T10:57:21.589" v="1092" actId="790"/>
          <ac:spMkLst>
            <pc:docMk/>
            <pc:sldMk cId="2734409664" sldId="261"/>
            <ac:spMk id="6" creationId="{A5080491-B850-45A2-9489-ABA51B9AA5D8}"/>
          </ac:spMkLst>
        </pc:spChg>
        <pc:spChg chg="mod">
          <ac:chgData name="Thomas Stensitzki" userId="75cafe6b-2f2a-469b-85c4-eec3b9c972ba" providerId="ADAL" clId="{93D8B0A3-A9FC-4754-ABA6-95678DC6B787}" dt="2020-04-16T10:57:21.590" v="1093" actId="790"/>
          <ac:spMkLst>
            <pc:docMk/>
            <pc:sldMk cId="2734409664" sldId="261"/>
            <ac:spMk id="7" creationId="{019958F3-50C3-44E3-89E5-BB017F3C0D8B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2:40:03.850" v="1389" actId="20577"/>
        <pc:sldMkLst>
          <pc:docMk/>
          <pc:sldMk cId="2588622415" sldId="262"/>
        </pc:sldMkLst>
        <pc:spChg chg="mod">
          <ac:chgData name="Thomas Stensitzki" userId="75cafe6b-2f2a-469b-85c4-eec3b9c972ba" providerId="ADAL" clId="{93D8B0A3-A9FC-4754-ABA6-95678DC6B787}" dt="2020-04-16T12:40:03.850" v="1389" actId="20577"/>
          <ac:spMkLst>
            <pc:docMk/>
            <pc:sldMk cId="2588622415" sldId="262"/>
            <ac:spMk id="4" creationId="{F3A15CBD-C746-44A3-A4F0-4898CE2F02E6}"/>
          </ac:spMkLst>
        </pc:spChg>
        <pc:spChg chg="mod">
          <ac:chgData name="Thomas Stensitzki" userId="75cafe6b-2f2a-469b-85c4-eec3b9c972ba" providerId="ADAL" clId="{93D8B0A3-A9FC-4754-ABA6-95678DC6B787}" dt="2020-04-16T10:57:21.596" v="1097" actId="790"/>
          <ac:spMkLst>
            <pc:docMk/>
            <pc:sldMk cId="2588622415" sldId="262"/>
            <ac:spMk id="5" creationId="{F3459BE7-1731-4733-A912-12977C68CFD6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0:57:21.604" v="1103" actId="790"/>
        <pc:sldMkLst>
          <pc:docMk/>
          <pc:sldMk cId="2802940347" sldId="267"/>
        </pc:sldMkLst>
        <pc:spChg chg="mod">
          <ac:chgData name="Thomas Stensitzki" userId="75cafe6b-2f2a-469b-85c4-eec3b9c972ba" providerId="ADAL" clId="{93D8B0A3-A9FC-4754-ABA6-95678DC6B787}" dt="2020-04-16T10:57:21.600" v="1100" actId="790"/>
          <ac:spMkLst>
            <pc:docMk/>
            <pc:sldMk cId="2802940347" sldId="267"/>
            <ac:spMk id="5" creationId="{EFCABC60-F7F2-496A-96D8-4360FEB3C2EC}"/>
          </ac:spMkLst>
        </pc:spChg>
        <pc:spChg chg="mod">
          <ac:chgData name="Thomas Stensitzki" userId="75cafe6b-2f2a-469b-85c4-eec3b9c972ba" providerId="ADAL" clId="{93D8B0A3-A9FC-4754-ABA6-95678DC6B787}" dt="2020-04-16T10:57:21.601" v="1101" actId="790"/>
          <ac:spMkLst>
            <pc:docMk/>
            <pc:sldMk cId="2802940347" sldId="267"/>
            <ac:spMk id="6" creationId="{A5080491-B850-45A2-9489-ABA51B9AA5D8}"/>
          </ac:spMkLst>
        </pc:spChg>
      </pc:sldChg>
      <pc:sldChg chg="modSp mod modNotes">
        <pc:chgData name="Thomas Stensitzki" userId="75cafe6b-2f2a-469b-85c4-eec3b9c972ba" providerId="ADAL" clId="{93D8B0A3-A9FC-4754-ABA6-95678DC6B787}" dt="2020-04-16T10:57:21.609" v="1107" actId="790"/>
        <pc:sldMkLst>
          <pc:docMk/>
          <pc:sldMk cId="4007670073" sldId="268"/>
        </pc:sldMkLst>
        <pc:spChg chg="mod">
          <ac:chgData name="Thomas Stensitzki" userId="75cafe6b-2f2a-469b-85c4-eec3b9c972ba" providerId="ADAL" clId="{93D8B0A3-A9FC-4754-ABA6-95678DC6B787}" dt="2020-04-16T10:57:21.605" v="1104" actId="790"/>
          <ac:spMkLst>
            <pc:docMk/>
            <pc:sldMk cId="4007670073" sldId="268"/>
            <ac:spMk id="4" creationId="{F3A15CBD-C746-44A3-A4F0-4898CE2F02E6}"/>
          </ac:spMkLst>
        </pc:spChg>
        <pc:spChg chg="mod">
          <ac:chgData name="Thomas Stensitzki" userId="75cafe6b-2f2a-469b-85c4-eec3b9c972ba" providerId="ADAL" clId="{93D8B0A3-A9FC-4754-ABA6-95678DC6B787}" dt="2020-04-16T10:57:21.606" v="1105" actId="790"/>
          <ac:spMkLst>
            <pc:docMk/>
            <pc:sldMk cId="4007670073" sldId="268"/>
            <ac:spMk id="5" creationId="{F3459BE7-1731-4733-A912-12977C68CFD6}"/>
          </ac:spMkLst>
        </pc:spChg>
      </pc:sldChg>
      <pc:sldChg chg="addSp modSp mod modAnim modNotes">
        <pc:chgData name="Thomas Stensitzki" userId="75cafe6b-2f2a-469b-85c4-eec3b9c972ba" providerId="ADAL" clId="{93D8B0A3-A9FC-4754-ABA6-95678DC6B787}" dt="2020-04-16T12:41:33.457" v="1394"/>
        <pc:sldMkLst>
          <pc:docMk/>
          <pc:sldMk cId="2721051844" sldId="269"/>
        </pc:sldMkLst>
        <pc:spChg chg="add mod">
          <ac:chgData name="Thomas Stensitzki" userId="75cafe6b-2f2a-469b-85c4-eec3b9c972ba" providerId="ADAL" clId="{93D8B0A3-A9FC-4754-ABA6-95678DC6B787}" dt="2020-04-16T10:57:21.615" v="1110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10" v="1108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2721051844" sldId="269"/>
            <ac:spMk id="5" creationId="{C24DACB5-1BEC-4C86-9652-BAFD8DE56FEF}"/>
          </ac:spMkLst>
        </pc:spChg>
      </pc:sldChg>
      <pc:sldChg chg="addSp delSp modSp mod ord modTransition modAnim modShow modNotes">
        <pc:chgData name="Thomas Stensitzki" userId="75cafe6b-2f2a-469b-85c4-eec3b9c972ba" providerId="ADAL" clId="{93D8B0A3-A9FC-4754-ABA6-95678DC6B787}" dt="2020-04-16T12:42:11.602" v="1395"/>
        <pc:sldMkLst>
          <pc:docMk/>
          <pc:sldMk cId="4151311354" sldId="270"/>
        </pc:sldMkLst>
        <pc:spChg chg="mod">
          <ac:chgData name="Thomas Stensitzki" userId="75cafe6b-2f2a-469b-85c4-eec3b9c972ba" providerId="ADAL" clId="{93D8B0A3-A9FC-4754-ABA6-95678DC6B787}" dt="2020-04-16T10:57:21.631" v="1121"/>
          <ac:spMkLst>
            <pc:docMk/>
            <pc:sldMk cId="4151311354" sldId="270"/>
            <ac:spMk id="2" creationId="{DE12453B-8655-4F11-8160-94983504F198}"/>
          </ac:spMkLst>
        </pc:spChg>
        <pc:spChg chg="del">
          <ac:chgData name="Thomas Stensitzki" userId="75cafe6b-2f2a-469b-85c4-eec3b9c972ba" providerId="ADAL" clId="{93D8B0A3-A9FC-4754-ABA6-95678DC6B787}" dt="2020-04-15T11:10:32.085" v="19" actId="478"/>
          <ac:spMkLst>
            <pc:docMk/>
            <pc:sldMk cId="4151311354" sldId="270"/>
            <ac:spMk id="3" creationId="{51C36384-291B-4D5E-998C-039F40D3AB3E}"/>
          </ac:spMkLst>
        </pc:spChg>
        <pc:spChg chg="add del mod">
          <ac:chgData name="Thomas Stensitzki" userId="75cafe6b-2f2a-469b-85c4-eec3b9c972ba" providerId="ADAL" clId="{93D8B0A3-A9FC-4754-ABA6-95678DC6B787}" dt="2020-04-16T10:40:49.971" v="804" actId="11529"/>
          <ac:spMkLst>
            <pc:docMk/>
            <pc:sldMk cId="4151311354" sldId="270"/>
            <ac:spMk id="3" creationId="{5D280CEE-3A3C-488B-AC36-7C8F941DB3A0}"/>
          </ac:spMkLst>
        </pc:spChg>
        <pc:spChg chg="add mod">
          <ac:chgData name="Thomas Stensitzki" userId="75cafe6b-2f2a-469b-85c4-eec3b9c972ba" providerId="ADAL" clId="{93D8B0A3-A9FC-4754-ABA6-95678DC6B787}" dt="2020-04-16T10:57:21.632" v="1122"/>
          <ac:spMkLst>
            <pc:docMk/>
            <pc:sldMk cId="4151311354" sldId="270"/>
            <ac:spMk id="4" creationId="{971DCAF2-8939-4D50-86F1-E9008F00AB37}"/>
          </ac:spMkLst>
        </pc:spChg>
        <pc:picChg chg="mod">
          <ac:chgData name="Thomas Stensitzki" userId="75cafe6b-2f2a-469b-85c4-eec3b9c972ba" providerId="ADAL" clId="{93D8B0A3-A9FC-4754-ABA6-95678DC6B787}" dt="2020-04-16T10:44:13.242" v="849" actId="1076"/>
          <ac:picMkLst>
            <pc:docMk/>
            <pc:sldMk cId="4151311354" sldId="270"/>
            <ac:picMk id="5" creationId="{E60362F6-E4D4-4562-8AF1-F687C9E8427A}"/>
          </ac:picMkLst>
        </pc:picChg>
      </pc:sldChg>
      <pc:sldChg chg="addSp delSp modSp mod ord modTransition modAnim modShow modNotes">
        <pc:chgData name="Thomas Stensitzki" userId="75cafe6b-2f2a-469b-85c4-eec3b9c972ba" providerId="ADAL" clId="{93D8B0A3-A9FC-4754-ABA6-95678DC6B787}" dt="2020-04-16T12:42:15.054" v="1396"/>
        <pc:sldMkLst>
          <pc:docMk/>
          <pc:sldMk cId="1943864643" sldId="271"/>
        </pc:sldMkLst>
        <pc:spChg chg="mod">
          <ac:chgData name="Thomas Stensitzki" userId="75cafe6b-2f2a-469b-85c4-eec3b9c972ba" providerId="ADAL" clId="{93D8B0A3-A9FC-4754-ABA6-95678DC6B787}" dt="2020-04-16T10:57:21.646" v="1130"/>
          <ac:spMkLst>
            <pc:docMk/>
            <pc:sldMk cId="1943864643" sldId="271"/>
            <ac:spMk id="2" creationId="{DE12453B-8655-4F11-8160-94983504F198}"/>
          </ac:spMkLst>
        </pc:spChg>
        <pc:spChg chg="del">
          <ac:chgData name="Thomas Stensitzki" userId="75cafe6b-2f2a-469b-85c4-eec3b9c972ba" providerId="ADAL" clId="{93D8B0A3-A9FC-4754-ABA6-95678DC6B787}" dt="2020-04-15T11:10:28.731" v="18" actId="478"/>
          <ac:spMkLst>
            <pc:docMk/>
            <pc:sldMk cId="1943864643" sldId="271"/>
            <ac:spMk id="3" creationId="{51C36384-291B-4D5E-998C-039F40D3AB3E}"/>
          </ac:spMkLst>
        </pc:spChg>
        <pc:spChg chg="add mod">
          <ac:chgData name="Thomas Stensitzki" userId="75cafe6b-2f2a-469b-85c4-eec3b9c972ba" providerId="ADAL" clId="{93D8B0A3-A9FC-4754-ABA6-95678DC6B787}" dt="2020-04-16T10:57:21.647" v="1131"/>
          <ac:spMkLst>
            <pc:docMk/>
            <pc:sldMk cId="1943864643" sldId="271"/>
            <ac:spMk id="5" creationId="{4C49C747-802D-4F85-BA3D-57D42166F911}"/>
          </ac:spMkLst>
        </pc:spChg>
        <pc:picChg chg="mod">
          <ac:chgData name="Thomas Stensitzki" userId="75cafe6b-2f2a-469b-85c4-eec3b9c972ba" providerId="ADAL" clId="{93D8B0A3-A9FC-4754-ABA6-95678DC6B787}" dt="2020-04-16T10:43:19.171" v="822" actId="1076"/>
          <ac:picMkLst>
            <pc:docMk/>
            <pc:sldMk cId="1943864643" sldId="271"/>
            <ac:picMk id="2050" creationId="{87184BB9-8838-4202-AF34-A9AFFD5DF2A1}"/>
          </ac:picMkLst>
        </pc:picChg>
        <pc:picChg chg="mod">
          <ac:chgData name="Thomas Stensitzki" userId="75cafe6b-2f2a-469b-85c4-eec3b9c972ba" providerId="ADAL" clId="{93D8B0A3-A9FC-4754-ABA6-95678DC6B787}" dt="2020-04-16T10:44:39.482" v="875" actId="1076"/>
          <ac:picMkLst>
            <pc:docMk/>
            <pc:sldMk cId="1943864643" sldId="271"/>
            <ac:picMk id="2052" creationId="{28C519FF-84D9-4123-B674-E0DCC6E0BC0D}"/>
          </ac:picMkLst>
        </pc:picChg>
      </pc:sldChg>
      <pc:sldChg chg="addSp modSp mod ord modTransition modAnim modShow modNotes">
        <pc:chgData name="Thomas Stensitzki" userId="75cafe6b-2f2a-469b-85c4-eec3b9c972ba" providerId="ADAL" clId="{93D8B0A3-A9FC-4754-ABA6-95678DC6B787}" dt="2020-04-16T12:42:22.918" v="1397"/>
        <pc:sldMkLst>
          <pc:docMk/>
          <pc:sldMk cId="1934332130" sldId="272"/>
        </pc:sldMkLst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1934332130" sldId="272"/>
            <ac:spMk id="2" creationId="{DE12453B-8655-4F11-8160-94983504F198}"/>
          </ac:spMkLst>
        </pc:spChg>
        <pc:spChg chg="add mod">
          <ac:chgData name="Thomas Stensitzki" userId="75cafe6b-2f2a-469b-85c4-eec3b9c972ba" providerId="ADAL" clId="{93D8B0A3-A9FC-4754-ABA6-95678DC6B787}" dt="2020-04-16T10:57:21.660" v="1140"/>
          <ac:spMkLst>
            <pc:docMk/>
            <pc:sldMk cId="1934332130" sldId="272"/>
            <ac:spMk id="4" creationId="{E9F51307-751F-47A9-990A-7583F7B7DB49}"/>
          </ac:spMkLst>
        </pc:spChg>
        <pc:picChg chg="mod">
          <ac:chgData name="Thomas Stensitzki" userId="75cafe6b-2f2a-469b-85c4-eec3b9c972ba" providerId="ADAL" clId="{93D8B0A3-A9FC-4754-ABA6-95678DC6B787}" dt="2020-04-16T10:48:12.508" v="957" actId="1076"/>
          <ac:picMkLst>
            <pc:docMk/>
            <pc:sldMk cId="1934332130" sldId="272"/>
            <ac:picMk id="3074" creationId="{79669DDD-A55B-454B-876A-99C29B9BD726}"/>
          </ac:picMkLst>
        </pc:picChg>
      </pc:sldChg>
      <pc:sldChg chg="addSp modSp mod ord modTransition modAnim modShow modNotes">
        <pc:chgData name="Thomas Stensitzki" userId="75cafe6b-2f2a-469b-85c4-eec3b9c972ba" providerId="ADAL" clId="{93D8B0A3-A9FC-4754-ABA6-95678DC6B787}" dt="2020-04-16T12:42:22.918" v="1397"/>
        <pc:sldMkLst>
          <pc:docMk/>
          <pc:sldMk cId="3169364275" sldId="273"/>
        </pc:sldMkLst>
        <pc:spChg chg="mod">
          <ac:chgData name="Thomas Stensitzki" userId="75cafe6b-2f2a-469b-85c4-eec3b9c972ba" providerId="ADAL" clId="{93D8B0A3-A9FC-4754-ABA6-95678DC6B787}" dt="2020-04-16T10:58:02.751" v="1215" actId="255"/>
          <ac:spMkLst>
            <pc:docMk/>
            <pc:sldMk cId="3169364275" sldId="273"/>
            <ac:spMk id="2" creationId="{DE12453B-8655-4F11-8160-94983504F198}"/>
          </ac:spMkLst>
        </pc:spChg>
        <pc:spChg chg="add mod">
          <ac:chgData name="Thomas Stensitzki" userId="75cafe6b-2f2a-469b-85c4-eec3b9c972ba" providerId="ADAL" clId="{93D8B0A3-A9FC-4754-ABA6-95678DC6B787}" dt="2020-04-16T10:57:21.673" v="1149"/>
          <ac:spMkLst>
            <pc:docMk/>
            <pc:sldMk cId="3169364275" sldId="273"/>
            <ac:spMk id="5" creationId="{5A9A962C-BE83-484A-81EB-B1095B55481F}"/>
          </ac:spMkLst>
        </pc:spChg>
        <pc:picChg chg="mod">
          <ac:chgData name="Thomas Stensitzki" userId="75cafe6b-2f2a-469b-85c4-eec3b9c972ba" providerId="ADAL" clId="{93D8B0A3-A9FC-4754-ABA6-95678DC6B787}" dt="2020-04-16T10:50:57.361" v="983" actId="208"/>
          <ac:picMkLst>
            <pc:docMk/>
            <pc:sldMk cId="3169364275" sldId="273"/>
            <ac:picMk id="4" creationId="{BD9912E6-F21E-4965-BC89-2AB4D5F565E3}"/>
          </ac:picMkLst>
        </pc:picChg>
      </pc:sldChg>
      <pc:sldChg chg="addSp modSp mod ord modTransition modAnim modShow modNotes">
        <pc:chgData name="Thomas Stensitzki" userId="75cafe6b-2f2a-469b-85c4-eec3b9c972ba" providerId="ADAL" clId="{93D8B0A3-A9FC-4754-ABA6-95678DC6B787}" dt="2020-04-16T12:42:22.918" v="1397"/>
        <pc:sldMkLst>
          <pc:docMk/>
          <pc:sldMk cId="3340108572" sldId="274"/>
        </pc:sldMkLst>
        <pc:spChg chg="mod">
          <ac:chgData name="Thomas Stensitzki" userId="75cafe6b-2f2a-469b-85c4-eec3b9c972ba" providerId="ADAL" clId="{93D8B0A3-A9FC-4754-ABA6-95678DC6B787}" dt="2020-04-16T10:57:21.693" v="1162" actId="790"/>
          <ac:spMkLst>
            <pc:docMk/>
            <pc:sldMk cId="3340108572" sldId="274"/>
            <ac:spMk id="2" creationId="{DE12453B-8655-4F11-8160-94983504F198}"/>
          </ac:spMkLst>
        </pc:spChg>
        <pc:spChg chg="add mod">
          <ac:chgData name="Thomas Stensitzki" userId="75cafe6b-2f2a-469b-85c4-eec3b9c972ba" providerId="ADAL" clId="{93D8B0A3-A9FC-4754-ABA6-95678DC6B787}" dt="2020-04-16T10:57:21.693" v="1163"/>
          <ac:spMkLst>
            <pc:docMk/>
            <pc:sldMk cId="3340108572" sldId="274"/>
            <ac:spMk id="4" creationId="{C567B15A-1F72-4ADA-8A18-4819CCFEC10C}"/>
          </ac:spMkLst>
        </pc:spChg>
      </pc:sldChg>
      <pc:sldChg chg="addSp modSp mod modNotes">
        <pc:chgData name="Thomas Stensitzki" userId="75cafe6b-2f2a-469b-85c4-eec3b9c972ba" providerId="ADAL" clId="{93D8B0A3-A9FC-4754-ABA6-95678DC6B787}" dt="2020-04-16T10:57:21.691" v="1161" actId="790"/>
        <pc:sldMkLst>
          <pc:docMk/>
          <pc:sldMk cId="3506005075" sldId="275"/>
        </pc:sldMkLst>
        <pc:spChg chg="add mod">
          <ac:chgData name="Thomas Stensitzki" userId="75cafe6b-2f2a-469b-85c4-eec3b9c972ba" providerId="ADAL" clId="{93D8B0A3-A9FC-4754-ABA6-95678DC6B787}" dt="2020-04-16T10:57:21.689" v="1159" actId="790"/>
          <ac:spMkLst>
            <pc:docMk/>
            <pc:sldMk cId="3506005075" sldId="275"/>
            <ac:spMk id="2" creationId="{799F2526-F89B-4AD3-AB8B-7A6BE569C818}"/>
          </ac:spMkLst>
        </pc:spChg>
        <pc:spChg chg="mod">
          <ac:chgData name="Thomas Stensitzki" userId="75cafe6b-2f2a-469b-85c4-eec3b9c972ba" providerId="ADAL" clId="{93D8B0A3-A9FC-4754-ABA6-95678DC6B787}" dt="2020-04-16T10:57:21.685" v="1157" actId="790"/>
          <ac:spMkLst>
            <pc:docMk/>
            <pc:sldMk cId="3506005075" sldId="275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0:57:21.688" v="1158" actId="790"/>
          <ac:spMkLst>
            <pc:docMk/>
            <pc:sldMk cId="3506005075" sldId="275"/>
            <ac:spMk id="5" creationId="{C24DACB5-1BEC-4C86-9652-BAFD8DE56FEF}"/>
          </ac:spMkLst>
        </pc:spChg>
      </pc:sldChg>
      <pc:sldChg chg="addSp modSp mod modTransition modAnim modShow modNotes">
        <pc:chgData name="Thomas Stensitzki" userId="75cafe6b-2f2a-469b-85c4-eec3b9c972ba" providerId="ADAL" clId="{93D8B0A3-A9FC-4754-ABA6-95678DC6B787}" dt="2020-04-16T12:44:17.307" v="1411"/>
        <pc:sldMkLst>
          <pc:docMk/>
          <pc:sldMk cId="1863299031" sldId="276"/>
        </pc:sldMkLst>
        <pc:spChg chg="mod">
          <ac:chgData name="Thomas Stensitzki" userId="75cafe6b-2f2a-469b-85c4-eec3b9c972ba" providerId="ADAL" clId="{93D8B0A3-A9FC-4754-ABA6-95678DC6B787}" dt="2020-04-16T11:13:07.157" v="1322" actId="255"/>
          <ac:spMkLst>
            <pc:docMk/>
            <pc:sldMk cId="1863299031" sldId="276"/>
            <ac:spMk id="2" creationId="{DE12453B-8655-4F11-8160-94983504F198}"/>
          </ac:spMkLst>
        </pc:spChg>
        <pc:spChg chg="add mod">
          <ac:chgData name="Thomas Stensitzki" userId="75cafe6b-2f2a-469b-85c4-eec3b9c972ba" providerId="ADAL" clId="{93D8B0A3-A9FC-4754-ABA6-95678DC6B787}" dt="2020-04-16T11:13:22.010" v="1325" actId="14100"/>
          <ac:spMkLst>
            <pc:docMk/>
            <pc:sldMk cId="1863299031" sldId="276"/>
            <ac:spMk id="4" creationId="{2203932A-AD61-4207-B96D-E63C444A9944}"/>
          </ac:spMkLst>
        </pc:spChg>
      </pc:sldChg>
      <pc:sldChg chg="addSp delSp modSp mod modTransition modAnim modShow modNotes">
        <pc:chgData name="Thomas Stensitzki" userId="75cafe6b-2f2a-469b-85c4-eec3b9c972ba" providerId="ADAL" clId="{93D8B0A3-A9FC-4754-ABA6-95678DC6B787}" dt="2020-04-16T12:44:17.307" v="1411"/>
        <pc:sldMkLst>
          <pc:docMk/>
          <pc:sldMk cId="1881352540" sldId="277"/>
        </pc:sldMkLst>
        <pc:spChg chg="mod">
          <ac:chgData name="Thomas Stensitzki" userId="75cafe6b-2f2a-469b-85c4-eec3b9c972ba" providerId="ADAL" clId="{93D8B0A3-A9FC-4754-ABA6-95678DC6B787}" dt="2020-04-16T11:14:36.445" v="1337" actId="255"/>
          <ac:spMkLst>
            <pc:docMk/>
            <pc:sldMk cId="1881352540" sldId="277"/>
            <ac:spMk id="2" creationId="{DE12453B-8655-4F11-8160-94983504F198}"/>
          </ac:spMkLst>
        </pc:spChg>
        <pc:spChg chg="del">
          <ac:chgData name="Thomas Stensitzki" userId="75cafe6b-2f2a-469b-85c4-eec3b9c972ba" providerId="ADAL" clId="{93D8B0A3-A9FC-4754-ABA6-95678DC6B787}" dt="2020-04-15T11:10:21.544" v="17" actId="478"/>
          <ac:spMkLst>
            <pc:docMk/>
            <pc:sldMk cId="1881352540" sldId="277"/>
            <ac:spMk id="3" creationId="{7A6BE660-85B1-43D3-BFCC-A57011171CD4}"/>
          </ac:spMkLst>
        </pc:spChg>
        <pc:spChg chg="add mod">
          <ac:chgData name="Thomas Stensitzki" userId="75cafe6b-2f2a-469b-85c4-eec3b9c972ba" providerId="ADAL" clId="{93D8B0A3-A9FC-4754-ABA6-95678DC6B787}" dt="2020-04-16T11:14:08.488" v="1333" actId="14100"/>
          <ac:spMkLst>
            <pc:docMk/>
            <pc:sldMk cId="1881352540" sldId="277"/>
            <ac:spMk id="4" creationId="{0305BF37-7AAC-4051-88FB-6559353A2BCC}"/>
          </ac:spMkLst>
        </pc:spChg>
      </pc:sldChg>
      <pc:sldChg chg="addSp delSp modSp add mod ord modShow modNotes">
        <pc:chgData name="Thomas Stensitzki" userId="75cafe6b-2f2a-469b-85c4-eec3b9c972ba" providerId="ADAL" clId="{93D8B0A3-A9FC-4754-ABA6-95678DC6B787}" dt="2020-04-16T10:57:21.622" v="1115" actId="790"/>
        <pc:sldMkLst>
          <pc:docMk/>
          <pc:sldMk cId="688496788" sldId="278"/>
        </pc:sldMkLst>
        <pc:spChg chg="mod">
          <ac:chgData name="Thomas Stensitzki" userId="75cafe6b-2f2a-469b-85c4-eec3b9c972ba" providerId="ADAL" clId="{93D8B0A3-A9FC-4754-ABA6-95678DC6B787}" dt="2020-04-16T10:57:21.619" v="1113" actId="790"/>
          <ac:spMkLst>
            <pc:docMk/>
            <pc:sldMk cId="688496788" sldId="278"/>
            <ac:spMk id="2" creationId="{DE12453B-8655-4F11-8160-94983504F198}"/>
          </ac:spMkLst>
        </pc:spChg>
        <pc:spChg chg="del">
          <ac:chgData name="Thomas Stensitzki" userId="75cafe6b-2f2a-469b-85c4-eec3b9c972ba" providerId="ADAL" clId="{93D8B0A3-A9FC-4754-ABA6-95678DC6B787}" dt="2020-04-15T11:10:19.496" v="16" actId="478"/>
          <ac:spMkLst>
            <pc:docMk/>
            <pc:sldMk cId="688496788" sldId="278"/>
            <ac:spMk id="3" creationId="{7A6BE660-85B1-43D3-BFCC-A57011171CD4}"/>
          </ac:spMkLst>
        </pc:spChg>
        <pc:picChg chg="add mod">
          <ac:chgData name="Thomas Stensitzki" userId="75cafe6b-2f2a-469b-85c4-eec3b9c972ba" providerId="ADAL" clId="{93D8B0A3-A9FC-4754-ABA6-95678DC6B787}" dt="2020-04-15T11:29:30.339" v="727" actId="1076"/>
          <ac:picMkLst>
            <pc:docMk/>
            <pc:sldMk cId="688496788" sldId="278"/>
            <ac:picMk id="1026" creationId="{0AA32C4C-A53B-4C3F-BC7E-EA11358A7F81}"/>
          </ac:picMkLst>
        </pc:picChg>
        <pc:picChg chg="del">
          <ac:chgData name="Thomas Stensitzki" userId="75cafe6b-2f2a-469b-85c4-eec3b9c972ba" providerId="ADAL" clId="{93D8B0A3-A9FC-4754-ABA6-95678DC6B787}" dt="2020-04-15T11:10:17.543" v="15" actId="478"/>
          <ac:picMkLst>
            <pc:docMk/>
            <pc:sldMk cId="688496788" sldId="278"/>
            <ac:picMk id="8194" creationId="{8BFA117A-059B-47AA-A306-0D528037EEFE}"/>
          </ac:picMkLst>
        </pc:picChg>
      </pc:sldChg>
      <pc:sldChg chg="addSp modSp add mod modNotes">
        <pc:chgData name="Thomas Stensitzki" userId="75cafe6b-2f2a-469b-85c4-eec3b9c972ba" providerId="ADAL" clId="{93D8B0A3-A9FC-4754-ABA6-95678DC6B787}" dt="2020-04-16T11:08:49.792" v="1283" actId="14100"/>
        <pc:sldMkLst>
          <pc:docMk/>
          <pc:sldMk cId="3274110651" sldId="279"/>
        </pc:sldMkLst>
        <pc:spChg chg="add mod">
          <ac:chgData name="Thomas Stensitzki" userId="75cafe6b-2f2a-469b-85c4-eec3b9c972ba" providerId="ADAL" clId="{93D8B0A3-A9FC-4754-ABA6-95678DC6B787}" dt="2020-04-16T11:08:49.792" v="1283" actId="14100"/>
          <ac:spMkLst>
            <pc:docMk/>
            <pc:sldMk cId="3274110651" sldId="279"/>
            <ac:spMk id="2" creationId="{56F1DB82-5178-4F69-878F-0BA399A4AC19}"/>
          </ac:spMkLst>
        </pc:spChg>
        <pc:spChg chg="mod">
          <ac:chgData name="Thomas Stensitzki" userId="75cafe6b-2f2a-469b-85c4-eec3b9c972ba" providerId="ADAL" clId="{93D8B0A3-A9FC-4754-ABA6-95678DC6B787}" dt="2020-04-16T10:57:21.708" v="1174" actId="790"/>
          <ac:spMkLst>
            <pc:docMk/>
            <pc:sldMk cId="3274110651" sldId="279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0:57:21.714" v="1175" actId="790"/>
          <ac:spMkLst>
            <pc:docMk/>
            <pc:sldMk cId="3274110651" sldId="279"/>
            <ac:spMk id="5" creationId="{C24DACB5-1BEC-4C86-9652-BAFD8DE56FEF}"/>
          </ac:spMkLst>
        </pc:spChg>
      </pc:sldChg>
      <pc:sldChg chg="addSp delSp modSp add mod ord modTransition modAnim modShow modNotes modNotesTx">
        <pc:chgData name="Thomas Stensitzki" userId="75cafe6b-2f2a-469b-85c4-eec3b9c972ba" providerId="ADAL" clId="{93D8B0A3-A9FC-4754-ABA6-95678DC6B787}" dt="2020-04-16T12:43:29.916" v="1410"/>
        <pc:sldMkLst>
          <pc:docMk/>
          <pc:sldMk cId="1969548478" sldId="280"/>
        </pc:sldMkLst>
        <pc:spChg chg="mod">
          <ac:chgData name="Thomas Stensitzki" userId="75cafe6b-2f2a-469b-85c4-eec3b9c972ba" providerId="ADAL" clId="{93D8B0A3-A9FC-4754-ABA6-95678DC6B787}" dt="2020-04-16T10:59:54.377" v="1231" actId="255"/>
          <ac:spMkLst>
            <pc:docMk/>
            <pc:sldMk cId="1969548478" sldId="280"/>
            <ac:spMk id="2" creationId="{DE12453B-8655-4F11-8160-94983504F198}"/>
          </ac:spMkLst>
        </pc:spChg>
        <pc:spChg chg="add del">
          <ac:chgData name="Thomas Stensitzki" userId="75cafe6b-2f2a-469b-85c4-eec3b9c972ba" providerId="ADAL" clId="{93D8B0A3-A9FC-4754-ABA6-95678DC6B787}" dt="2020-04-15T11:34:08.152" v="743" actId="22"/>
          <ac:spMkLst>
            <pc:docMk/>
            <pc:sldMk cId="1969548478" sldId="280"/>
            <ac:spMk id="7" creationId="{189B9A07-6062-4492-AB34-3F9D48DB9980}"/>
          </ac:spMkLst>
        </pc:spChg>
        <pc:spChg chg="add mod">
          <ac:chgData name="Thomas Stensitzki" userId="75cafe6b-2f2a-469b-85c4-eec3b9c972ba" providerId="ADAL" clId="{93D8B0A3-A9FC-4754-ABA6-95678DC6B787}" dt="2020-04-16T11:07:35.484" v="1276" actId="14100"/>
          <ac:spMkLst>
            <pc:docMk/>
            <pc:sldMk cId="1969548478" sldId="280"/>
            <ac:spMk id="9" creationId="{9C4E86FC-6D90-49FA-A824-DD90105FC78A}"/>
          </ac:spMkLst>
        </pc:spChg>
        <pc:spChg chg="add del mod">
          <ac:chgData name="Thomas Stensitzki" userId="75cafe6b-2f2a-469b-85c4-eec3b9c972ba" providerId="ADAL" clId="{93D8B0A3-A9FC-4754-ABA6-95678DC6B787}" dt="2020-04-16T11:06:43.003" v="1270"/>
          <ac:spMkLst>
            <pc:docMk/>
            <pc:sldMk cId="1969548478" sldId="280"/>
            <ac:spMk id="10" creationId="{C87CD844-E9F4-4F77-8D90-7DE839476616}"/>
          </ac:spMkLst>
        </pc:spChg>
        <pc:picChg chg="add mod">
          <ac:chgData name="Thomas Stensitzki" userId="75cafe6b-2f2a-469b-85c4-eec3b9c972ba" providerId="ADAL" clId="{93D8B0A3-A9FC-4754-ABA6-95678DC6B787}" dt="2020-04-16T12:43:25.563" v="1409" actId="1038"/>
          <ac:picMkLst>
            <pc:docMk/>
            <pc:sldMk cId="1969548478" sldId="280"/>
            <ac:picMk id="3" creationId="{5EECA2C4-C3AB-4E7C-9734-2EC374082822}"/>
          </ac:picMkLst>
        </pc:picChg>
        <pc:picChg chg="del">
          <ac:chgData name="Thomas Stensitzki" userId="75cafe6b-2f2a-469b-85c4-eec3b9c972ba" providerId="ADAL" clId="{93D8B0A3-A9FC-4754-ABA6-95678DC6B787}" dt="2020-04-15T11:30:37.432" v="731" actId="478"/>
          <ac:picMkLst>
            <pc:docMk/>
            <pc:sldMk cId="1969548478" sldId="280"/>
            <ac:picMk id="1026" creationId="{0AA32C4C-A53B-4C3F-BC7E-EA11358A7F81}"/>
          </ac:picMkLst>
        </pc:picChg>
        <pc:picChg chg="add mod">
          <ac:chgData name="Thomas Stensitzki" userId="75cafe6b-2f2a-469b-85c4-eec3b9c972ba" providerId="ADAL" clId="{93D8B0A3-A9FC-4754-ABA6-95678DC6B787}" dt="2020-04-16T11:04:24.615" v="1255" actId="166"/>
          <ac:picMkLst>
            <pc:docMk/>
            <pc:sldMk cId="1969548478" sldId="280"/>
            <ac:picMk id="2050" creationId="{C1B75DBA-DFF0-4235-AB7E-33CCD77B591B}"/>
          </ac:picMkLst>
        </pc:picChg>
        <pc:picChg chg="add del mod">
          <ac:chgData name="Thomas Stensitzki" userId="75cafe6b-2f2a-469b-85c4-eec3b9c972ba" providerId="ADAL" clId="{93D8B0A3-A9FC-4754-ABA6-95678DC6B787}" dt="2020-04-16T11:01:12.135" v="1241" actId="478"/>
          <ac:picMkLst>
            <pc:docMk/>
            <pc:sldMk cId="1969548478" sldId="280"/>
            <ac:picMk id="2052" creationId="{08C5E965-0474-4C45-A0C1-F85B6DA2DE1B}"/>
          </ac:picMkLst>
        </pc:picChg>
        <pc:picChg chg="add del mod">
          <ac:chgData name="Thomas Stensitzki" userId="75cafe6b-2f2a-469b-85c4-eec3b9c972ba" providerId="ADAL" clId="{93D8B0A3-A9FC-4754-ABA6-95678DC6B787}" dt="2020-04-16T12:43:01.156" v="1402" actId="478"/>
          <ac:picMkLst>
            <pc:docMk/>
            <pc:sldMk cId="1969548478" sldId="280"/>
            <ac:picMk id="2054" creationId="{F437EFB4-93BC-495A-9C6F-BE8136416E90}"/>
          </ac:picMkLst>
        </pc:picChg>
        <pc:picChg chg="add del mod">
          <ac:chgData name="Thomas Stensitzki" userId="75cafe6b-2f2a-469b-85c4-eec3b9c972ba" providerId="ADAL" clId="{93D8B0A3-A9FC-4754-ABA6-95678DC6B787}" dt="2020-04-16T12:42:50.840" v="1399" actId="478"/>
          <ac:picMkLst>
            <pc:docMk/>
            <pc:sldMk cId="1969548478" sldId="280"/>
            <ac:picMk id="2056" creationId="{8C480906-2205-4858-AB10-EE3740A87491}"/>
          </ac:picMkLst>
        </pc:picChg>
        <pc:picChg chg="add del mod">
          <ac:chgData name="Thomas Stensitzki" userId="75cafe6b-2f2a-469b-85c4-eec3b9c972ba" providerId="ADAL" clId="{93D8B0A3-A9FC-4754-ABA6-95678DC6B787}" dt="2020-04-16T12:42:51.764" v="1400" actId="478"/>
          <ac:picMkLst>
            <pc:docMk/>
            <pc:sldMk cId="1969548478" sldId="280"/>
            <ac:picMk id="2058" creationId="{0BB3D532-C528-4E5F-8F5D-59F020BE920A}"/>
          </ac:picMkLst>
        </pc:picChg>
      </pc:sldChg>
      <pc:sldChg chg="modSp add mod ord modAnim modNotes">
        <pc:chgData name="Thomas Stensitzki" userId="75cafe6b-2f2a-469b-85c4-eec3b9c972ba" providerId="ADAL" clId="{93D8B0A3-A9FC-4754-ABA6-95678DC6B787}" dt="2020-04-16T12:41:33.457" v="1394"/>
        <pc:sldMkLst>
          <pc:docMk/>
          <pc:sldMk cId="23811234" sldId="281"/>
        </pc:sldMkLst>
        <pc:spChg chg="mod">
          <ac:chgData name="Thomas Stensitzki" userId="75cafe6b-2f2a-469b-85c4-eec3b9c972ba" providerId="ADAL" clId="{93D8B0A3-A9FC-4754-ABA6-95678DC6B787}" dt="2020-04-16T10:57:21.628" v="1118"/>
          <ac:spMkLst>
            <pc:docMk/>
            <pc:sldMk cId="23811234" sldId="281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23" v="1116"/>
          <ac:spMkLst>
            <pc:docMk/>
            <pc:sldMk cId="23811234" sldId="281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23811234" sldId="281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3D8B0A3-A9FC-4754-ABA6-95678DC6B787}" dt="2020-04-16T09:22:58.345" v="794" actId="47"/>
        <pc:sldMkLst>
          <pc:docMk/>
          <pc:sldMk cId="1268233965" sldId="281"/>
        </pc:sldMkLst>
      </pc:sldChg>
      <pc:sldChg chg="add del">
        <pc:chgData name="Thomas Stensitzki" userId="75cafe6b-2f2a-469b-85c4-eec3b9c972ba" providerId="ADAL" clId="{93D8B0A3-A9FC-4754-ABA6-95678DC6B787}" dt="2020-04-16T09:22:18.006" v="786" actId="47"/>
        <pc:sldMkLst>
          <pc:docMk/>
          <pc:sldMk cId="2443038652" sldId="281"/>
        </pc:sldMkLst>
      </pc:sldChg>
      <pc:sldChg chg="modSp add mod ord modTransition modNotes">
        <pc:chgData name="Thomas Stensitzki" userId="75cafe6b-2f2a-469b-85c4-eec3b9c972ba" providerId="ADAL" clId="{93D8B0A3-A9FC-4754-ABA6-95678DC6B787}" dt="2020-04-16T12:41:33.457" v="1394"/>
        <pc:sldMkLst>
          <pc:docMk/>
          <pc:sldMk cId="4025650639" sldId="282"/>
        </pc:sldMkLst>
        <pc:spChg chg="mod">
          <ac:chgData name="Thomas Stensitzki" userId="75cafe6b-2f2a-469b-85c4-eec3b9c972ba" providerId="ADAL" clId="{93D8B0A3-A9FC-4754-ABA6-95678DC6B787}" dt="2020-04-16T10:57:21.642" v="1127" actId="790"/>
          <ac:spMkLst>
            <pc:docMk/>
            <pc:sldMk cId="4025650639" sldId="282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36" v="1125" actId="790"/>
          <ac:spMkLst>
            <pc:docMk/>
            <pc:sldMk cId="4025650639" sldId="282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4025650639" sldId="282"/>
            <ac:spMk id="5" creationId="{C24DACB5-1BEC-4C86-9652-BAFD8DE56FEF}"/>
          </ac:spMkLst>
        </pc:spChg>
      </pc:sldChg>
      <pc:sldChg chg="modSp add mod ord modNotes">
        <pc:chgData name="Thomas Stensitzki" userId="75cafe6b-2f2a-469b-85c4-eec3b9c972ba" providerId="ADAL" clId="{93D8B0A3-A9FC-4754-ABA6-95678DC6B787}" dt="2020-04-16T12:41:33.457" v="1394"/>
        <pc:sldMkLst>
          <pc:docMk/>
          <pc:sldMk cId="118846308" sldId="283"/>
        </pc:sldMkLst>
        <pc:spChg chg="mod">
          <ac:chgData name="Thomas Stensitzki" userId="75cafe6b-2f2a-469b-85c4-eec3b9c972ba" providerId="ADAL" clId="{93D8B0A3-A9FC-4754-ABA6-95678DC6B787}" dt="2020-04-16T10:57:21.656" v="1136" actId="790"/>
          <ac:spMkLst>
            <pc:docMk/>
            <pc:sldMk cId="118846308" sldId="283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50" v="1134" actId="790"/>
          <ac:spMkLst>
            <pc:docMk/>
            <pc:sldMk cId="118846308" sldId="283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118846308" sldId="283"/>
            <ac:spMk id="5" creationId="{C24DACB5-1BEC-4C86-9652-BAFD8DE56FEF}"/>
          </ac:spMkLst>
        </pc:spChg>
      </pc:sldChg>
      <pc:sldChg chg="modSp add mod modNotes">
        <pc:chgData name="Thomas Stensitzki" userId="75cafe6b-2f2a-469b-85c4-eec3b9c972ba" providerId="ADAL" clId="{93D8B0A3-A9FC-4754-ABA6-95678DC6B787}" dt="2020-04-16T12:41:33.457" v="1394"/>
        <pc:sldMkLst>
          <pc:docMk/>
          <pc:sldMk cId="3102423371" sldId="284"/>
        </pc:sldMkLst>
        <pc:spChg chg="mod">
          <ac:chgData name="Thomas Stensitzki" userId="75cafe6b-2f2a-469b-85c4-eec3b9c972ba" providerId="ADAL" clId="{93D8B0A3-A9FC-4754-ABA6-95678DC6B787}" dt="2020-04-16T10:57:21.669" v="1145" actId="790"/>
          <ac:spMkLst>
            <pc:docMk/>
            <pc:sldMk cId="3102423371" sldId="284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64" v="1143" actId="790"/>
          <ac:spMkLst>
            <pc:docMk/>
            <pc:sldMk cId="3102423371" sldId="284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3102423371" sldId="284"/>
            <ac:spMk id="5" creationId="{C24DACB5-1BEC-4C86-9652-BAFD8DE56FEF}"/>
          </ac:spMkLst>
        </pc:spChg>
      </pc:sldChg>
      <pc:sldChg chg="modSp add mod ord modNotes">
        <pc:chgData name="Thomas Stensitzki" userId="75cafe6b-2f2a-469b-85c4-eec3b9c972ba" providerId="ADAL" clId="{93D8B0A3-A9FC-4754-ABA6-95678DC6B787}" dt="2020-04-16T12:41:33.457" v="1394"/>
        <pc:sldMkLst>
          <pc:docMk/>
          <pc:sldMk cId="3256596074" sldId="285"/>
        </pc:sldMkLst>
        <pc:spChg chg="mod">
          <ac:chgData name="Thomas Stensitzki" userId="75cafe6b-2f2a-469b-85c4-eec3b9c972ba" providerId="ADAL" clId="{93D8B0A3-A9FC-4754-ABA6-95678DC6B787}" dt="2020-04-16T10:57:21.682" v="1154" actId="790"/>
          <ac:spMkLst>
            <pc:docMk/>
            <pc:sldMk cId="3256596074" sldId="285"/>
            <ac:spMk id="2" creationId="{909DC09D-B9A6-4493-9A72-1CA7ECB1F5CA}"/>
          </ac:spMkLst>
        </pc:spChg>
        <pc:spChg chg="mod">
          <ac:chgData name="Thomas Stensitzki" userId="75cafe6b-2f2a-469b-85c4-eec3b9c972ba" providerId="ADAL" clId="{93D8B0A3-A9FC-4754-ABA6-95678DC6B787}" dt="2020-04-16T10:57:21.677" v="1152" actId="790"/>
          <ac:spMkLst>
            <pc:docMk/>
            <pc:sldMk cId="3256596074" sldId="285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2:41:33.457" v="1394"/>
          <ac:spMkLst>
            <pc:docMk/>
            <pc:sldMk cId="3256596074" sldId="285"/>
            <ac:spMk id="5" creationId="{C24DACB5-1BEC-4C86-9652-BAFD8DE56FEF}"/>
          </ac:spMkLst>
        </pc:spChg>
      </pc:sldChg>
      <pc:sldChg chg="modSp add mod ord modTransition modNotes">
        <pc:chgData name="Thomas Stensitzki" userId="75cafe6b-2f2a-469b-85c4-eec3b9c972ba" providerId="ADAL" clId="{93D8B0A3-A9FC-4754-ABA6-95678DC6B787}" dt="2020-04-16T10:57:21.703" v="1170" actId="790"/>
        <pc:sldMkLst>
          <pc:docMk/>
          <pc:sldMk cId="750023104" sldId="286"/>
        </pc:sldMkLst>
        <pc:spChg chg="mod">
          <ac:chgData name="Thomas Stensitzki" userId="75cafe6b-2f2a-469b-85c4-eec3b9c972ba" providerId="ADAL" clId="{93D8B0A3-A9FC-4754-ABA6-95678DC6B787}" dt="2020-04-16T10:57:21.701" v="1168" actId="790"/>
          <ac:spMkLst>
            <pc:docMk/>
            <pc:sldMk cId="750023104" sldId="286"/>
            <ac:spMk id="2" creationId="{799F2526-F89B-4AD3-AB8B-7A6BE569C818}"/>
          </ac:spMkLst>
        </pc:spChg>
        <pc:spChg chg="mod">
          <ac:chgData name="Thomas Stensitzki" userId="75cafe6b-2f2a-469b-85c4-eec3b9c972ba" providerId="ADAL" clId="{93D8B0A3-A9FC-4754-ABA6-95678DC6B787}" dt="2020-04-16T10:57:21.697" v="1166" actId="790"/>
          <ac:spMkLst>
            <pc:docMk/>
            <pc:sldMk cId="750023104" sldId="286"/>
            <ac:spMk id="4" creationId="{D12969B4-351A-4517-A5B8-3E6AD9CDB206}"/>
          </ac:spMkLst>
        </pc:spChg>
        <pc:spChg chg="mod">
          <ac:chgData name="Thomas Stensitzki" userId="75cafe6b-2f2a-469b-85c4-eec3b9c972ba" providerId="ADAL" clId="{93D8B0A3-A9FC-4754-ABA6-95678DC6B787}" dt="2020-04-16T10:57:21.699" v="1167" actId="790"/>
          <ac:spMkLst>
            <pc:docMk/>
            <pc:sldMk cId="750023104" sldId="286"/>
            <ac:spMk id="5" creationId="{C24DACB5-1BEC-4C86-9652-BAFD8DE56FEF}"/>
          </ac:spMkLst>
        </pc:spChg>
      </pc:sldChg>
      <pc:sldChg chg="addSp delSp modSp add mod ord modTransition delAnim modNotes">
        <pc:chgData name="Thomas Stensitzki" userId="75cafe6b-2f2a-469b-85c4-eec3b9c972ba" providerId="ADAL" clId="{93D8B0A3-A9FC-4754-ABA6-95678DC6B787}" dt="2020-04-16T12:42:30.016" v="1398"/>
        <pc:sldMkLst>
          <pc:docMk/>
          <pc:sldMk cId="639641098" sldId="287"/>
        </pc:sldMkLst>
        <pc:spChg chg="mod">
          <ac:chgData name="Thomas Stensitzki" userId="75cafe6b-2f2a-469b-85c4-eec3b9c972ba" providerId="ADAL" clId="{93D8B0A3-A9FC-4754-ABA6-95678DC6B787}" dt="2020-04-16T10:57:21.704" v="1171" actId="790"/>
          <ac:spMkLst>
            <pc:docMk/>
            <pc:sldMk cId="639641098" sldId="287"/>
            <ac:spMk id="2" creationId="{DE12453B-8655-4F11-8160-94983504F198}"/>
          </ac:spMkLst>
        </pc:spChg>
        <pc:spChg chg="add del mod">
          <ac:chgData name="Thomas Stensitzki" userId="75cafe6b-2f2a-469b-85c4-eec3b9c972ba" providerId="ADAL" clId="{93D8B0A3-A9FC-4754-ABA6-95678DC6B787}" dt="2020-04-16T10:53:34.263" v="1009" actId="478"/>
          <ac:spMkLst>
            <pc:docMk/>
            <pc:sldMk cId="639641098" sldId="287"/>
            <ac:spMk id="3" creationId="{7DD1D8C3-625F-40E6-9D15-BE6755C99688}"/>
          </ac:spMkLst>
        </pc:spChg>
        <pc:spChg chg="del">
          <ac:chgData name="Thomas Stensitzki" userId="75cafe6b-2f2a-469b-85c4-eec3b9c972ba" providerId="ADAL" clId="{93D8B0A3-A9FC-4754-ABA6-95678DC6B787}" dt="2020-04-16T10:53:35.441" v="1010" actId="478"/>
          <ac:spMkLst>
            <pc:docMk/>
            <pc:sldMk cId="639641098" sldId="287"/>
            <ac:spMk id="4" creationId="{C567B15A-1F72-4ADA-8A18-4819CCFEC10C}"/>
          </ac:spMkLst>
        </pc:spChg>
        <pc:picChg chg="add mod">
          <ac:chgData name="Thomas Stensitzki" userId="75cafe6b-2f2a-469b-85c4-eec3b9c972ba" providerId="ADAL" clId="{93D8B0A3-A9FC-4754-ABA6-95678DC6B787}" dt="2020-04-16T10:56:50.912" v="1040" actId="1076"/>
          <ac:picMkLst>
            <pc:docMk/>
            <pc:sldMk cId="639641098" sldId="287"/>
            <ac:picMk id="1026" creationId="{D633492B-4FDB-4488-A4F3-ECF3E5E9E5BD}"/>
          </ac:picMkLst>
        </pc:picChg>
        <pc:picChg chg="del">
          <ac:chgData name="Thomas Stensitzki" userId="75cafe6b-2f2a-469b-85c4-eec3b9c972ba" providerId="ADAL" clId="{93D8B0A3-A9FC-4754-ABA6-95678DC6B787}" dt="2020-04-16T10:53:29.821" v="1008" actId="478"/>
          <ac:picMkLst>
            <pc:docMk/>
            <pc:sldMk cId="639641098" sldId="287"/>
            <ac:picMk id="4098" creationId="{5E0370AA-D272-4605-8466-7D7D23B19BBE}"/>
          </ac:picMkLst>
        </pc:picChg>
      </pc:sldChg>
      <pc:sldChg chg="modSp add mod modTransition">
        <pc:chgData name="Thomas Stensitzki" userId="75cafe6b-2f2a-469b-85c4-eec3b9c972ba" providerId="ADAL" clId="{93D8B0A3-A9FC-4754-ABA6-95678DC6B787}" dt="2020-04-16T10:58:33.229" v="1218"/>
        <pc:sldMkLst>
          <pc:docMk/>
          <pc:sldMk cId="597324341" sldId="288"/>
        </pc:sldMkLst>
        <pc:spChg chg="mod">
          <ac:chgData name="Thomas Stensitzki" userId="75cafe6b-2f2a-469b-85c4-eec3b9c972ba" providerId="ADAL" clId="{93D8B0A3-A9FC-4754-ABA6-95678DC6B787}" dt="2020-04-16T10:58:28.675" v="1217" actId="1076"/>
          <ac:spMkLst>
            <pc:docMk/>
            <pc:sldMk cId="597324341" sldId="288"/>
            <ac:spMk id="2" creationId="{799F2526-F89B-4AD3-AB8B-7A6BE569C818}"/>
          </ac:spMkLst>
        </pc:spChg>
      </pc:sldChg>
      <pc:sldChg chg="delSp modSp add modAnim modNotesTx">
        <pc:chgData name="Thomas Stensitzki" userId="75cafe6b-2f2a-469b-85c4-eec3b9c972ba" providerId="ADAL" clId="{93D8B0A3-A9FC-4754-ABA6-95678DC6B787}" dt="2020-04-16T11:10:56.647" v="1298"/>
        <pc:sldMkLst>
          <pc:docMk/>
          <pc:sldMk cId="1334387415" sldId="289"/>
        </pc:sldMkLst>
        <pc:spChg chg="del">
          <ac:chgData name="Thomas Stensitzki" userId="75cafe6b-2f2a-469b-85c4-eec3b9c972ba" providerId="ADAL" clId="{93D8B0A3-A9FC-4754-ABA6-95678DC6B787}" dt="2020-04-16T11:08:12.443" v="1278" actId="478"/>
          <ac:spMkLst>
            <pc:docMk/>
            <pc:sldMk cId="1334387415" sldId="289"/>
            <ac:spMk id="9" creationId="{9C4E86FC-6D90-49FA-A824-DD90105FC78A}"/>
          </ac:spMkLst>
        </pc:spChg>
        <pc:picChg chg="del">
          <ac:chgData name="Thomas Stensitzki" userId="75cafe6b-2f2a-469b-85c4-eec3b9c972ba" providerId="ADAL" clId="{93D8B0A3-A9FC-4754-ABA6-95678DC6B787}" dt="2020-04-16T11:08:12.443" v="1278" actId="478"/>
          <ac:picMkLst>
            <pc:docMk/>
            <pc:sldMk cId="1334387415" sldId="289"/>
            <ac:picMk id="3" creationId="{5EECA2C4-C3AB-4E7C-9734-2EC374082822}"/>
          </ac:picMkLst>
        </pc:picChg>
        <pc:picChg chg="del">
          <ac:chgData name="Thomas Stensitzki" userId="75cafe6b-2f2a-469b-85c4-eec3b9c972ba" providerId="ADAL" clId="{93D8B0A3-A9FC-4754-ABA6-95678DC6B787}" dt="2020-04-16T11:08:12.443" v="1278" actId="478"/>
          <ac:picMkLst>
            <pc:docMk/>
            <pc:sldMk cId="1334387415" sldId="289"/>
            <ac:picMk id="2050" creationId="{C1B75DBA-DFF0-4235-AB7E-33CCD77B591B}"/>
          </ac:picMkLst>
        </pc:picChg>
        <pc:picChg chg="mod">
          <ac:chgData name="Thomas Stensitzki" userId="75cafe6b-2f2a-469b-85c4-eec3b9c972ba" providerId="ADAL" clId="{93D8B0A3-A9FC-4754-ABA6-95678DC6B787}" dt="2020-04-16T11:09:16.073" v="1285" actId="1076"/>
          <ac:picMkLst>
            <pc:docMk/>
            <pc:sldMk cId="1334387415" sldId="289"/>
            <ac:picMk id="2054" creationId="{F437EFB4-93BC-495A-9C6F-BE8136416E90}"/>
          </ac:picMkLst>
        </pc:picChg>
        <pc:picChg chg="del mod">
          <ac:chgData name="Thomas Stensitzki" userId="75cafe6b-2f2a-469b-85c4-eec3b9c972ba" providerId="ADAL" clId="{93D8B0A3-A9FC-4754-ABA6-95678DC6B787}" dt="2020-04-16T11:10:37.794" v="1295" actId="478"/>
          <ac:picMkLst>
            <pc:docMk/>
            <pc:sldMk cId="1334387415" sldId="289"/>
            <ac:picMk id="2056" creationId="{8C480906-2205-4858-AB10-EE3740A87491}"/>
          </ac:picMkLst>
        </pc:picChg>
        <pc:picChg chg="del">
          <ac:chgData name="Thomas Stensitzki" userId="75cafe6b-2f2a-469b-85c4-eec3b9c972ba" providerId="ADAL" clId="{93D8B0A3-A9FC-4754-ABA6-95678DC6B787}" dt="2020-04-16T11:10:39.055" v="1296" actId="478"/>
          <ac:picMkLst>
            <pc:docMk/>
            <pc:sldMk cId="1334387415" sldId="289"/>
            <ac:picMk id="2058" creationId="{0BB3D532-C528-4E5F-8F5D-59F020BE920A}"/>
          </ac:picMkLst>
        </pc:picChg>
      </pc:sldChg>
      <pc:sldChg chg="delSp modSp add modNotesTx">
        <pc:chgData name="Thomas Stensitzki" userId="75cafe6b-2f2a-469b-85c4-eec3b9c972ba" providerId="ADAL" clId="{93D8B0A3-A9FC-4754-ABA6-95678DC6B787}" dt="2020-04-16T11:11:44.344" v="1305" actId="478"/>
        <pc:sldMkLst>
          <pc:docMk/>
          <pc:sldMk cId="494449686" sldId="290"/>
        </pc:sldMkLst>
        <pc:picChg chg="del">
          <ac:chgData name="Thomas Stensitzki" userId="75cafe6b-2f2a-469b-85c4-eec3b9c972ba" providerId="ADAL" clId="{93D8B0A3-A9FC-4754-ABA6-95678DC6B787}" dt="2020-04-16T11:10:21.906" v="1292" actId="478"/>
          <ac:picMkLst>
            <pc:docMk/>
            <pc:sldMk cId="494449686" sldId="290"/>
            <ac:picMk id="2054" creationId="{F437EFB4-93BC-495A-9C6F-BE8136416E90}"/>
          </ac:picMkLst>
        </pc:picChg>
        <pc:picChg chg="mod">
          <ac:chgData name="Thomas Stensitzki" userId="75cafe6b-2f2a-469b-85c4-eec3b9c972ba" providerId="ADAL" clId="{93D8B0A3-A9FC-4754-ABA6-95678DC6B787}" dt="2020-04-16T11:10:31.971" v="1294" actId="208"/>
          <ac:picMkLst>
            <pc:docMk/>
            <pc:sldMk cId="494449686" sldId="290"/>
            <ac:picMk id="2056" creationId="{8C480906-2205-4858-AB10-EE3740A87491}"/>
          </ac:picMkLst>
        </pc:picChg>
        <pc:picChg chg="del">
          <ac:chgData name="Thomas Stensitzki" userId="75cafe6b-2f2a-469b-85c4-eec3b9c972ba" providerId="ADAL" clId="{93D8B0A3-A9FC-4754-ABA6-95678DC6B787}" dt="2020-04-16T11:11:44.344" v="1305" actId="478"/>
          <ac:picMkLst>
            <pc:docMk/>
            <pc:sldMk cId="494449686" sldId="290"/>
            <ac:picMk id="2058" creationId="{0BB3D532-C528-4E5F-8F5D-59F020BE920A}"/>
          </ac:picMkLst>
        </pc:picChg>
      </pc:sldChg>
      <pc:sldChg chg="addSp delSp modSp add mod modAnim">
        <pc:chgData name="Thomas Stensitzki" userId="75cafe6b-2f2a-469b-85c4-eec3b9c972ba" providerId="ADAL" clId="{93D8B0A3-A9FC-4754-ABA6-95678DC6B787}" dt="2020-04-16T11:11:40.983" v="1304" actId="1076"/>
        <pc:sldMkLst>
          <pc:docMk/>
          <pc:sldMk cId="3336861155" sldId="291"/>
        </pc:sldMkLst>
        <pc:spChg chg="add mod">
          <ac:chgData name="Thomas Stensitzki" userId="75cafe6b-2f2a-469b-85c4-eec3b9c972ba" providerId="ADAL" clId="{93D8B0A3-A9FC-4754-ABA6-95678DC6B787}" dt="2020-04-16T11:11:40.983" v="1304" actId="1076"/>
          <ac:spMkLst>
            <pc:docMk/>
            <pc:sldMk cId="3336861155" sldId="291"/>
            <ac:spMk id="6" creationId="{8B5B6AA2-F9DE-4F48-A19F-CD629F3A42C9}"/>
          </ac:spMkLst>
        </pc:spChg>
        <pc:picChg chg="del">
          <ac:chgData name="Thomas Stensitzki" userId="75cafe6b-2f2a-469b-85c4-eec3b9c972ba" providerId="ADAL" clId="{93D8B0A3-A9FC-4754-ABA6-95678DC6B787}" dt="2020-04-16T11:11:12.985" v="1299" actId="478"/>
          <ac:picMkLst>
            <pc:docMk/>
            <pc:sldMk cId="3336861155" sldId="291"/>
            <ac:picMk id="2054" creationId="{F437EFB4-93BC-495A-9C6F-BE8136416E90}"/>
          </ac:picMkLst>
        </pc:picChg>
        <pc:picChg chg="del">
          <ac:chgData name="Thomas Stensitzki" userId="75cafe6b-2f2a-469b-85c4-eec3b9c972ba" providerId="ADAL" clId="{93D8B0A3-A9FC-4754-ABA6-95678DC6B787}" dt="2020-04-16T11:11:13.452" v="1300" actId="478"/>
          <ac:picMkLst>
            <pc:docMk/>
            <pc:sldMk cId="3336861155" sldId="291"/>
            <ac:picMk id="2056" creationId="{8C480906-2205-4858-AB10-EE3740A87491}"/>
          </ac:picMkLst>
        </pc:picChg>
        <pc:picChg chg="mod">
          <ac:chgData name="Thomas Stensitzki" userId="75cafe6b-2f2a-469b-85c4-eec3b9c972ba" providerId="ADAL" clId="{93D8B0A3-A9FC-4754-ABA6-95678DC6B787}" dt="2020-04-16T11:11:16.875" v="1301" actId="1076"/>
          <ac:picMkLst>
            <pc:docMk/>
            <pc:sldMk cId="3336861155" sldId="291"/>
            <ac:picMk id="2058" creationId="{0BB3D532-C528-4E5F-8F5D-59F020BE920A}"/>
          </ac:picMkLst>
        </pc:picChg>
      </pc:sldChg>
      <pc:sldChg chg="add del">
        <pc:chgData name="Thomas Stensitzki" userId="75cafe6b-2f2a-469b-85c4-eec3b9c972ba" providerId="ADAL" clId="{93D8B0A3-A9FC-4754-ABA6-95678DC6B787}" dt="2020-04-16T11:11:18.162" v="1302" actId="47"/>
        <pc:sldMkLst>
          <pc:docMk/>
          <pc:sldMk cId="3130645158" sldId="292"/>
        </pc:sldMkLst>
      </pc:sldChg>
      <pc:sldChg chg="addSp delSp modSp add mod ord modTransition">
        <pc:chgData name="Thomas Stensitzki" userId="75cafe6b-2f2a-469b-85c4-eec3b9c972ba" providerId="ADAL" clId="{93D8B0A3-A9FC-4754-ABA6-95678DC6B787}" dt="2020-04-16T11:12:15.319" v="1312" actId="1076"/>
        <pc:sldMkLst>
          <pc:docMk/>
          <pc:sldMk cId="4188899919" sldId="292"/>
        </pc:sldMkLst>
        <pc:spChg chg="del">
          <ac:chgData name="Thomas Stensitzki" userId="75cafe6b-2f2a-469b-85c4-eec3b9c972ba" providerId="ADAL" clId="{93D8B0A3-A9FC-4754-ABA6-95678DC6B787}" dt="2020-04-16T11:11:56.211" v="1309" actId="478"/>
          <ac:spMkLst>
            <pc:docMk/>
            <pc:sldMk cId="4188899919" sldId="292"/>
            <ac:spMk id="2" creationId="{56F1DB82-5178-4F69-878F-0BA399A4AC19}"/>
          </ac:spMkLst>
        </pc:spChg>
        <pc:spChg chg="add mod">
          <ac:chgData name="Thomas Stensitzki" userId="75cafe6b-2f2a-469b-85c4-eec3b9c972ba" providerId="ADAL" clId="{93D8B0A3-A9FC-4754-ABA6-95678DC6B787}" dt="2020-04-16T11:12:15.319" v="1312" actId="1076"/>
          <ac:spMkLst>
            <pc:docMk/>
            <pc:sldMk cId="4188899919" sldId="292"/>
            <ac:spMk id="3" creationId="{1B21A62D-945E-4057-80D2-B3310585C277}"/>
          </ac:spMkLst>
        </pc:spChg>
      </pc:sldChg>
      <pc:sldChg chg="modSp add mod modTransition">
        <pc:chgData name="Thomas Stensitzki" userId="75cafe6b-2f2a-469b-85c4-eec3b9c972ba" providerId="ADAL" clId="{93D8B0A3-A9FC-4754-ABA6-95678DC6B787}" dt="2020-04-16T11:12:29.148" v="1315"/>
        <pc:sldMkLst>
          <pc:docMk/>
          <pc:sldMk cId="3635241496" sldId="293"/>
        </pc:sldMkLst>
        <pc:spChg chg="mod">
          <ac:chgData name="Thomas Stensitzki" userId="75cafe6b-2f2a-469b-85c4-eec3b9c972ba" providerId="ADAL" clId="{93D8B0A3-A9FC-4754-ABA6-95678DC6B787}" dt="2020-04-16T11:12:25.594" v="1314" actId="1076"/>
          <ac:spMkLst>
            <pc:docMk/>
            <pc:sldMk cId="3635241496" sldId="293"/>
            <ac:spMk id="3" creationId="{1B21A62D-945E-4057-80D2-B3310585C277}"/>
          </ac:spMkLst>
        </pc:spChg>
      </pc:sldChg>
      <pc:sldChg chg="modSp add mod ord">
        <pc:chgData name="Thomas Stensitzki" userId="75cafe6b-2f2a-469b-85c4-eec3b9c972ba" providerId="ADAL" clId="{93D8B0A3-A9FC-4754-ABA6-95678DC6B787}" dt="2020-04-16T11:13:51.432" v="1330" actId="1076"/>
        <pc:sldMkLst>
          <pc:docMk/>
          <pc:sldMk cId="1209649960" sldId="294"/>
        </pc:sldMkLst>
        <pc:spChg chg="mod">
          <ac:chgData name="Thomas Stensitzki" userId="75cafe6b-2f2a-469b-85c4-eec3b9c972ba" providerId="ADAL" clId="{93D8B0A3-A9FC-4754-ABA6-95678DC6B787}" dt="2020-04-16T11:13:51.432" v="1330" actId="1076"/>
          <ac:spMkLst>
            <pc:docMk/>
            <pc:sldMk cId="1209649960" sldId="294"/>
            <ac:spMk id="3" creationId="{1B21A62D-945E-4057-80D2-B3310585C277}"/>
          </ac:spMkLst>
        </pc:spChg>
      </pc:sldChg>
      <pc:sldChg chg="modSp add mod ord">
        <pc:chgData name="Thomas Stensitzki" userId="75cafe6b-2f2a-469b-85c4-eec3b9c972ba" providerId="ADAL" clId="{93D8B0A3-A9FC-4754-ABA6-95678DC6B787}" dt="2020-04-16T12:45:20.929" v="1469" actId="20577"/>
        <pc:sldMkLst>
          <pc:docMk/>
          <pc:sldMk cId="1928334901" sldId="295"/>
        </pc:sldMkLst>
        <pc:spChg chg="mod">
          <ac:chgData name="Thomas Stensitzki" userId="75cafe6b-2f2a-469b-85c4-eec3b9c972ba" providerId="ADAL" clId="{93D8B0A3-A9FC-4754-ABA6-95678DC6B787}" dt="2020-04-16T12:45:14.014" v="1451" actId="20577"/>
          <ac:spMkLst>
            <pc:docMk/>
            <pc:sldMk cId="1928334901" sldId="295"/>
            <ac:spMk id="4" creationId="{F3A15CBD-C746-44A3-A4F0-4898CE2F02E6}"/>
          </ac:spMkLst>
        </pc:spChg>
        <pc:spChg chg="mod">
          <ac:chgData name="Thomas Stensitzki" userId="75cafe6b-2f2a-469b-85c4-eec3b9c972ba" providerId="ADAL" clId="{93D8B0A3-A9FC-4754-ABA6-95678DC6B787}" dt="2020-04-16T12:45:20.929" v="1469" actId="20577"/>
          <ac:spMkLst>
            <pc:docMk/>
            <pc:sldMk cId="1928334901" sldId="295"/>
            <ac:spMk id="5" creationId="{F3459BE7-1731-4733-A912-12977C68CFD6}"/>
          </ac:spMkLst>
        </pc:spChg>
      </pc:sldChg>
      <pc:sldChg chg="addSp delSp modSp new del mod modClrScheme chgLayout">
        <pc:chgData name="Thomas Stensitzki" userId="75cafe6b-2f2a-469b-85c4-eec3b9c972ba" providerId="ADAL" clId="{93D8B0A3-A9FC-4754-ABA6-95678DC6B787}" dt="2020-04-16T13:31:48.978" v="1508" actId="2696"/>
        <pc:sldMkLst>
          <pc:docMk/>
          <pc:sldMk cId="1832962703" sldId="296"/>
        </pc:sldMkLst>
        <pc:spChg chg="del mod ord">
          <ac:chgData name="Thomas Stensitzki" userId="75cafe6b-2f2a-469b-85c4-eec3b9c972ba" providerId="ADAL" clId="{93D8B0A3-A9FC-4754-ABA6-95678DC6B787}" dt="2020-04-16T13:30:44.781" v="1471" actId="700"/>
          <ac:spMkLst>
            <pc:docMk/>
            <pc:sldMk cId="1832962703" sldId="296"/>
            <ac:spMk id="2" creationId="{DBA38145-E3A3-46BC-B707-F55C7122C09E}"/>
          </ac:spMkLst>
        </pc:spChg>
        <pc:spChg chg="del mod ord">
          <ac:chgData name="Thomas Stensitzki" userId="75cafe6b-2f2a-469b-85c4-eec3b9c972ba" providerId="ADAL" clId="{93D8B0A3-A9FC-4754-ABA6-95678DC6B787}" dt="2020-04-16T13:30:44.781" v="1471" actId="700"/>
          <ac:spMkLst>
            <pc:docMk/>
            <pc:sldMk cId="1832962703" sldId="296"/>
            <ac:spMk id="3" creationId="{B2018380-134F-42FF-914B-5E385ABC69B0}"/>
          </ac:spMkLst>
        </pc:spChg>
        <pc:spChg chg="add mod ord">
          <ac:chgData name="Thomas Stensitzki" userId="75cafe6b-2f2a-469b-85c4-eec3b9c972ba" providerId="ADAL" clId="{93D8B0A3-A9FC-4754-ABA6-95678DC6B787}" dt="2020-04-16T13:31:19.233" v="1507" actId="1076"/>
          <ac:spMkLst>
            <pc:docMk/>
            <pc:sldMk cId="1832962703" sldId="296"/>
            <ac:spMk id="4" creationId="{55B56E72-84BD-4E24-B0C3-28E987B3D229}"/>
          </ac:spMkLst>
        </pc:spChg>
        <pc:spChg chg="add del mod ord">
          <ac:chgData name="Thomas Stensitzki" userId="75cafe6b-2f2a-469b-85c4-eec3b9c972ba" providerId="ADAL" clId="{93D8B0A3-A9FC-4754-ABA6-95678DC6B787}" dt="2020-04-16T13:31:12.590" v="1505" actId="478"/>
          <ac:spMkLst>
            <pc:docMk/>
            <pc:sldMk cId="1832962703" sldId="296"/>
            <ac:spMk id="5" creationId="{4FEB1B73-2C72-4063-9893-6A9691D20A4F}"/>
          </ac:spMkLst>
        </pc:spChg>
      </pc:sldChg>
    </pc:docChg>
  </pc:docChgLst>
  <pc:docChgLst>
    <pc:chgData name="Thomas Stensitzki" userId="S::thomas.stensitzki@msftcommunity.com::9a1525e2-a01f-42b0-abc1-65c07cbd95e8" providerId="AD" clId="Web-{BA0FEDC8-52C7-4555-A6FA-FBFF117E3F78}"/>
    <pc:docChg chg="modSld">
      <pc:chgData name="Thomas Stensitzki" userId="S::thomas.stensitzki@msftcommunity.com::9a1525e2-a01f-42b0-abc1-65c07cbd95e8" providerId="AD" clId="Web-{BA0FEDC8-52C7-4555-A6FA-FBFF117E3F78}" dt="2020-09-02T15:30:33.623" v="12" actId="20577"/>
      <pc:docMkLst>
        <pc:docMk/>
      </pc:docMkLst>
      <pc:sldChg chg="modSp">
        <pc:chgData name="Thomas Stensitzki" userId="S::thomas.stensitzki@msftcommunity.com::9a1525e2-a01f-42b0-abc1-65c07cbd95e8" providerId="AD" clId="Web-{BA0FEDC8-52C7-4555-A6FA-FBFF117E3F78}" dt="2020-09-02T15:30:33.623" v="12" actId="20577"/>
        <pc:sldMkLst>
          <pc:docMk/>
          <pc:sldMk cId="3332792154" sldId="258"/>
        </pc:sldMkLst>
        <pc:spChg chg="mod">
          <ac:chgData name="Thomas Stensitzki" userId="S::thomas.stensitzki@msftcommunity.com::9a1525e2-a01f-42b0-abc1-65c07cbd95e8" providerId="AD" clId="Web-{BA0FEDC8-52C7-4555-A6FA-FBFF117E3F78}" dt="2020-09-02T15:30:33.623" v="12" actId="20577"/>
          <ac:spMkLst>
            <pc:docMk/>
            <pc:sldMk cId="3332792154" sldId="258"/>
            <ac:spMk id="3" creationId="{3A5A44EB-7FB9-473A-8ED3-C49DDD2E65AB}"/>
          </ac:spMkLst>
        </pc:spChg>
      </pc:sldChg>
    </pc:docChg>
  </pc:docChgLst>
  <pc:docChgLst>
    <pc:chgData name="Thomas Stensitzki" userId="75cafe6b-2f2a-469b-85c4-eec3b9c972ba" providerId="ADAL" clId="{A9C9C0D7-A22B-4092-B9AD-26B313363DEB}"/>
    <pc:docChg chg="undo custSel addSld delSld modSld sldOrd addSection modSection">
      <pc:chgData name="Thomas Stensitzki" userId="75cafe6b-2f2a-469b-85c4-eec3b9c972ba" providerId="ADAL" clId="{A9C9C0D7-A22B-4092-B9AD-26B313363DEB}" dt="2020-09-01T18:03:32.883" v="2673"/>
      <pc:docMkLst>
        <pc:docMk/>
      </pc:docMkLst>
      <pc:sldChg chg="modSp mod modTransition">
        <pc:chgData name="Thomas Stensitzki" userId="75cafe6b-2f2a-469b-85c4-eec3b9c972ba" providerId="ADAL" clId="{A9C9C0D7-A22B-4092-B9AD-26B313363DEB}" dt="2020-08-29T21:37:09.365" v="414"/>
        <pc:sldMkLst>
          <pc:docMk/>
          <pc:sldMk cId="671489701" sldId="256"/>
        </pc:sldMkLst>
        <pc:spChg chg="mod">
          <ac:chgData name="Thomas Stensitzki" userId="75cafe6b-2f2a-469b-85c4-eec3b9c972ba" providerId="ADAL" clId="{A9C9C0D7-A22B-4092-B9AD-26B313363DEB}" dt="2020-08-29T21:27:24.835" v="32" actId="20577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A9C9C0D7-A22B-4092-B9AD-26B313363DEB}" dt="2020-08-29T21:27:35.015" v="57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A9C9C0D7-A22B-4092-B9AD-26B313363DEB}" dt="2020-08-31T16:41:45.686" v="443" actId="14734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A9C9C0D7-A22B-4092-B9AD-26B313363DEB}" dt="2020-08-31T16:41:45.686" v="443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A9C9C0D7-A22B-4092-B9AD-26B313363DEB}" dt="2020-09-01T17:56:56.230" v="2624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A9C9C0D7-A22B-4092-B9AD-26B313363DEB}" dt="2020-09-01T17:56:56.230" v="2624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A9C9C0D7-A22B-4092-B9AD-26B313363DEB}" dt="2020-08-29T21:37:09.365" v="41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A9C9C0D7-A22B-4092-B9AD-26B313363DEB}" dt="2020-08-31T16:41:32.538" v="441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A9C9C0D7-A22B-4092-B9AD-26B313363DEB}" dt="2020-08-31T16:41:16.795" v="43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A9C9C0D7-A22B-4092-B9AD-26B313363DEB}" dt="2020-08-31T16:41:32.538" v="441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A9C9C0D7-A22B-4092-B9AD-26B313363DEB}" dt="2020-08-29T21:37:09.365" v="414"/>
        <pc:sldMkLst>
          <pc:docMk/>
          <pc:sldMk cId="4007670073" sldId="268"/>
        </pc:sldMkLst>
      </pc:sldChg>
      <pc:sldChg chg="modSp mod modTransition modAnim">
        <pc:chgData name="Thomas Stensitzki" userId="75cafe6b-2f2a-469b-85c4-eec3b9c972ba" providerId="ADAL" clId="{A9C9C0D7-A22B-4092-B9AD-26B313363DEB}" dt="2020-09-01T17:58:22.923" v="2655"/>
        <pc:sldMkLst>
          <pc:docMk/>
          <pc:sldMk cId="2721051844" sldId="269"/>
        </pc:sldMkLst>
        <pc:spChg chg="mod">
          <ac:chgData name="Thomas Stensitzki" userId="75cafe6b-2f2a-469b-85c4-eec3b9c972ba" providerId="ADAL" clId="{A9C9C0D7-A22B-4092-B9AD-26B313363DEB}" dt="2020-09-01T17:42:51.029" v="2298" actId="14100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A9C9C0D7-A22B-4092-B9AD-26B313363DEB}" dt="2020-09-01T17:41:31.135" v="2287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9C9C0D7-A22B-4092-B9AD-26B313363DEB}" dt="2020-08-29T21:37:09.365" v="414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A9C9C0D7-A22B-4092-B9AD-26B313363DEB}" dt="2020-09-01T17:58:13.316" v="2654" actId="20577"/>
        <pc:sldMkLst>
          <pc:docMk/>
          <pc:sldMk cId="466045460" sldId="296"/>
        </pc:sldMkLst>
        <pc:spChg chg="mod">
          <ac:chgData name="Thomas Stensitzki" userId="75cafe6b-2f2a-469b-85c4-eec3b9c972ba" providerId="ADAL" clId="{A9C9C0D7-A22B-4092-B9AD-26B313363DEB}" dt="2020-09-01T17:58:13.316" v="2654" actId="20577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A9C9C0D7-A22B-4092-B9AD-26B313363DEB}" dt="2020-08-31T16:42:32.860" v="452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A9C9C0D7-A22B-4092-B9AD-26B313363DEB}" dt="2020-08-31T16:42:08.746" v="446" actId="790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A9C9C0D7-A22B-4092-B9AD-26B313363DEB}" dt="2020-08-31T16:42:32.860" v="452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A9C9C0D7-A22B-4092-B9AD-26B313363DEB}" dt="2020-08-29T21:28:32.290" v="72" actId="47"/>
        <pc:sldMkLst>
          <pc:docMk/>
          <pc:sldMk cId="1396311840" sldId="298"/>
        </pc:sldMkLst>
      </pc:sldChg>
      <pc:sldChg chg="del">
        <pc:chgData name="Thomas Stensitzki" userId="75cafe6b-2f2a-469b-85c4-eec3b9c972ba" providerId="ADAL" clId="{A9C9C0D7-A22B-4092-B9AD-26B313363DEB}" dt="2020-08-29T21:28:32.948" v="73" actId="47"/>
        <pc:sldMkLst>
          <pc:docMk/>
          <pc:sldMk cId="71801274" sldId="299"/>
        </pc:sldMkLst>
      </pc:sldChg>
      <pc:sldChg chg="modSp mod modTransition modAnim">
        <pc:chgData name="Thomas Stensitzki" userId="75cafe6b-2f2a-469b-85c4-eec3b9c972ba" providerId="ADAL" clId="{A9C9C0D7-A22B-4092-B9AD-26B313363DEB}" dt="2020-09-01T17:49:43.056" v="2363"/>
        <pc:sldMkLst>
          <pc:docMk/>
          <pc:sldMk cId="634618908" sldId="300"/>
        </pc:sldMkLst>
        <pc:spChg chg="mod">
          <ac:chgData name="Thomas Stensitzki" userId="75cafe6b-2f2a-469b-85c4-eec3b9c972ba" providerId="ADAL" clId="{A9C9C0D7-A22B-4092-B9AD-26B313363DEB}" dt="2020-09-01T17:49:20.275" v="2360" actId="14100"/>
          <ac:spMkLst>
            <pc:docMk/>
            <pc:sldMk cId="634618908" sldId="300"/>
            <ac:spMk id="2" creationId="{909DC09D-B9A6-4493-9A72-1CA7ECB1F5CA}"/>
          </ac:spMkLst>
        </pc:spChg>
        <pc:spChg chg="mod">
          <ac:chgData name="Thomas Stensitzki" userId="75cafe6b-2f2a-469b-85c4-eec3b9c972ba" providerId="ADAL" clId="{A9C9C0D7-A22B-4092-B9AD-26B313363DEB}" dt="2020-09-01T17:36:14.062" v="2065" actId="20577"/>
          <ac:spMkLst>
            <pc:docMk/>
            <pc:sldMk cId="634618908" sldId="300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A9C9C0D7-A22B-4092-B9AD-26B313363DEB}" dt="2020-08-29T21:27:57.384" v="58" actId="47"/>
        <pc:sldMkLst>
          <pc:docMk/>
          <pc:sldMk cId="2694335578" sldId="301"/>
        </pc:sldMkLst>
      </pc:sldChg>
      <pc:sldChg chg="del">
        <pc:chgData name="Thomas Stensitzki" userId="75cafe6b-2f2a-469b-85c4-eec3b9c972ba" providerId="ADAL" clId="{A9C9C0D7-A22B-4092-B9AD-26B313363DEB}" dt="2020-08-29T21:28:02.996" v="59" actId="47"/>
        <pc:sldMkLst>
          <pc:docMk/>
          <pc:sldMk cId="200163490" sldId="302"/>
        </pc:sldMkLst>
      </pc:sldChg>
      <pc:sldChg chg="del">
        <pc:chgData name="Thomas Stensitzki" userId="75cafe6b-2f2a-469b-85c4-eec3b9c972ba" providerId="ADAL" clId="{A9C9C0D7-A22B-4092-B9AD-26B313363DEB}" dt="2020-08-29T21:28:27.823" v="65" actId="47"/>
        <pc:sldMkLst>
          <pc:docMk/>
          <pc:sldMk cId="3846931401" sldId="303"/>
        </pc:sldMkLst>
      </pc:sldChg>
      <pc:sldChg chg="del">
        <pc:chgData name="Thomas Stensitzki" userId="75cafe6b-2f2a-469b-85c4-eec3b9c972ba" providerId="ADAL" clId="{A9C9C0D7-A22B-4092-B9AD-26B313363DEB}" dt="2020-08-29T21:28:02.996" v="59" actId="47"/>
        <pc:sldMkLst>
          <pc:docMk/>
          <pc:sldMk cId="2525373153" sldId="304"/>
        </pc:sldMkLst>
      </pc:sldChg>
      <pc:sldChg chg="del">
        <pc:chgData name="Thomas Stensitzki" userId="75cafe6b-2f2a-469b-85c4-eec3b9c972ba" providerId="ADAL" clId="{A9C9C0D7-A22B-4092-B9AD-26B313363DEB}" dt="2020-08-29T21:28:06.695" v="60" actId="47"/>
        <pc:sldMkLst>
          <pc:docMk/>
          <pc:sldMk cId="1037636178" sldId="305"/>
        </pc:sldMkLst>
      </pc:sldChg>
      <pc:sldChg chg="del">
        <pc:chgData name="Thomas Stensitzki" userId="75cafe6b-2f2a-469b-85c4-eec3b9c972ba" providerId="ADAL" clId="{A9C9C0D7-A22B-4092-B9AD-26B313363DEB}" dt="2020-08-29T21:28:30.082" v="68" actId="47"/>
        <pc:sldMkLst>
          <pc:docMk/>
          <pc:sldMk cId="1971493346" sldId="306"/>
        </pc:sldMkLst>
      </pc:sldChg>
      <pc:sldChg chg="del">
        <pc:chgData name="Thomas Stensitzki" userId="75cafe6b-2f2a-469b-85c4-eec3b9c972ba" providerId="ADAL" clId="{A9C9C0D7-A22B-4092-B9AD-26B313363DEB}" dt="2020-08-29T21:28:06.695" v="60" actId="47"/>
        <pc:sldMkLst>
          <pc:docMk/>
          <pc:sldMk cId="2093377800" sldId="307"/>
        </pc:sldMkLst>
      </pc:sldChg>
      <pc:sldChg chg="del">
        <pc:chgData name="Thomas Stensitzki" userId="75cafe6b-2f2a-469b-85c4-eec3b9c972ba" providerId="ADAL" clId="{A9C9C0D7-A22B-4092-B9AD-26B313363DEB}" dt="2020-08-29T21:28:10.516" v="61" actId="47"/>
        <pc:sldMkLst>
          <pc:docMk/>
          <pc:sldMk cId="264349845" sldId="308"/>
        </pc:sldMkLst>
      </pc:sldChg>
      <pc:sldChg chg="del">
        <pc:chgData name="Thomas Stensitzki" userId="75cafe6b-2f2a-469b-85c4-eec3b9c972ba" providerId="ADAL" clId="{A9C9C0D7-A22B-4092-B9AD-26B313363DEB}" dt="2020-08-29T21:28:30.646" v="69" actId="47"/>
        <pc:sldMkLst>
          <pc:docMk/>
          <pc:sldMk cId="1834635986" sldId="309"/>
        </pc:sldMkLst>
      </pc:sldChg>
      <pc:sldChg chg="addSp">
        <pc:chgData name="Thomas Stensitzki" userId="75cafe6b-2f2a-469b-85c4-eec3b9c972ba" providerId="ADAL" clId="{A9C9C0D7-A22B-4092-B9AD-26B313363DEB}" dt="2020-08-31T16:47:25.081" v="653"/>
        <pc:sldMkLst>
          <pc:docMk/>
          <pc:sldMk cId="10303431" sldId="310"/>
        </pc:sldMkLst>
        <pc:picChg chg="add">
          <ac:chgData name="Thomas Stensitzki" userId="75cafe6b-2f2a-469b-85c4-eec3b9c972ba" providerId="ADAL" clId="{A9C9C0D7-A22B-4092-B9AD-26B313363DEB}" dt="2020-08-31T16:47:25.081" v="653"/>
          <ac:picMkLst>
            <pc:docMk/>
            <pc:sldMk cId="10303431" sldId="310"/>
            <ac:picMk id="1026" creationId="{3280E1C2-FC87-4D37-B3CC-FCD1320FAFC3}"/>
          </ac:picMkLst>
        </pc:picChg>
      </pc:sldChg>
      <pc:sldChg chg="addSp delSp modSp add del mod ord modTransition delAnim">
        <pc:chgData name="Thomas Stensitzki" userId="75cafe6b-2f2a-469b-85c4-eec3b9c972ba" providerId="ADAL" clId="{A9C9C0D7-A22B-4092-B9AD-26B313363DEB}" dt="2020-09-01T17:47:19.916" v="2337"/>
        <pc:sldMkLst>
          <pc:docMk/>
          <pc:sldMk cId="1273756841" sldId="310"/>
        </pc:sldMkLst>
        <pc:spChg chg="mod">
          <ac:chgData name="Thomas Stensitzki" userId="75cafe6b-2f2a-469b-85c4-eec3b9c972ba" providerId="ADAL" clId="{A9C9C0D7-A22B-4092-B9AD-26B313363DEB}" dt="2020-08-31T16:54:08.280" v="929"/>
          <ac:spMkLst>
            <pc:docMk/>
            <pc:sldMk cId="1273756841" sldId="310"/>
            <ac:spMk id="2" creationId="{5753E0A7-CE1D-48B9-AD57-4C6969A1AAC3}"/>
          </ac:spMkLst>
        </pc:spChg>
        <pc:spChg chg="add del mod">
          <ac:chgData name="Thomas Stensitzki" userId="75cafe6b-2f2a-469b-85c4-eec3b9c972ba" providerId="ADAL" clId="{A9C9C0D7-A22B-4092-B9AD-26B313363DEB}" dt="2020-08-31T16:51:35.751" v="846" actId="478"/>
          <ac:spMkLst>
            <pc:docMk/>
            <pc:sldMk cId="1273756841" sldId="310"/>
            <ac:spMk id="3" creationId="{B9E58C09-87D2-4B39-A863-8B7D3B84E668}"/>
          </ac:spMkLst>
        </pc:spChg>
        <pc:spChg chg="del mod">
          <ac:chgData name="Thomas Stensitzki" userId="75cafe6b-2f2a-469b-85c4-eec3b9c972ba" providerId="ADAL" clId="{A9C9C0D7-A22B-4092-B9AD-26B313363DEB}" dt="2020-08-31T16:51:28.448" v="845" actId="478"/>
          <ac:spMkLst>
            <pc:docMk/>
            <pc:sldMk cId="1273756841" sldId="310"/>
            <ac:spMk id="4" creationId="{D5AD0F45-9FF9-4BC5-BED9-17C4BC277E2A}"/>
          </ac:spMkLst>
        </pc:spChg>
        <pc:picChg chg="del mod">
          <ac:chgData name="Thomas Stensitzki" userId="75cafe6b-2f2a-469b-85c4-eec3b9c972ba" providerId="ADAL" clId="{A9C9C0D7-A22B-4092-B9AD-26B313363DEB}" dt="2020-08-31T16:51:03.625" v="838" actId="478"/>
          <ac:picMkLst>
            <pc:docMk/>
            <pc:sldMk cId="1273756841" sldId="310"/>
            <ac:picMk id="1026" creationId="{3280E1C2-FC87-4D37-B3CC-FCD1320FAFC3}"/>
          </ac:picMkLst>
        </pc:picChg>
        <pc:picChg chg="del mod">
          <ac:chgData name="Thomas Stensitzki" userId="75cafe6b-2f2a-469b-85c4-eec3b9c972ba" providerId="ADAL" clId="{A9C9C0D7-A22B-4092-B9AD-26B313363DEB}" dt="2020-08-31T16:52:50.979" v="916" actId="478"/>
          <ac:picMkLst>
            <pc:docMk/>
            <pc:sldMk cId="1273756841" sldId="310"/>
            <ac:picMk id="2050" creationId="{F21F1E1D-F731-429A-94BF-16D1CE13E710}"/>
          </ac:picMkLst>
        </pc:picChg>
        <pc:picChg chg="mod">
          <ac:chgData name="Thomas Stensitzki" userId="75cafe6b-2f2a-469b-85c4-eec3b9c972ba" providerId="ADAL" clId="{A9C9C0D7-A22B-4092-B9AD-26B313363DEB}" dt="2020-08-31T16:53:39.489" v="925" actId="208"/>
          <ac:picMkLst>
            <pc:docMk/>
            <pc:sldMk cId="1273756841" sldId="310"/>
            <ac:picMk id="3074" creationId="{3D15F1F5-55F0-4A48-82E7-21F6C48B0854}"/>
          </ac:picMkLst>
        </pc:picChg>
        <pc:picChg chg="mod">
          <ac:chgData name="Thomas Stensitzki" userId="75cafe6b-2f2a-469b-85c4-eec3b9c972ba" providerId="ADAL" clId="{A9C9C0D7-A22B-4092-B9AD-26B313363DEB}" dt="2020-08-31T16:53:44.555" v="926" actId="208"/>
          <ac:picMkLst>
            <pc:docMk/>
            <pc:sldMk cId="1273756841" sldId="310"/>
            <ac:picMk id="4098" creationId="{6168A2DF-C669-45A2-9A93-86640E93BC2E}"/>
          </ac:picMkLst>
        </pc:picChg>
        <pc:picChg chg="del">
          <ac:chgData name="Thomas Stensitzki" userId="75cafe6b-2f2a-469b-85c4-eec3b9c972ba" providerId="ADAL" clId="{A9C9C0D7-A22B-4092-B9AD-26B313363DEB}" dt="2020-08-31T16:47:22.415" v="651" actId="478"/>
          <ac:picMkLst>
            <pc:docMk/>
            <pc:sldMk cId="1273756841" sldId="310"/>
            <ac:picMk id="9218" creationId="{529C2D67-5B3F-4CCA-857B-11C96D0CC395}"/>
          </ac:picMkLst>
        </pc:picChg>
      </pc:sldChg>
      <pc:sldChg chg="addSp">
        <pc:chgData name="Thomas Stensitzki" userId="75cafe6b-2f2a-469b-85c4-eec3b9c972ba" providerId="ADAL" clId="{A9C9C0D7-A22B-4092-B9AD-26B313363DEB}" dt="2020-08-31T16:53:14.585" v="921"/>
        <pc:sldMkLst>
          <pc:docMk/>
          <pc:sldMk cId="2028732883" sldId="310"/>
        </pc:sldMkLst>
        <pc:picChg chg="add">
          <ac:chgData name="Thomas Stensitzki" userId="75cafe6b-2f2a-469b-85c4-eec3b9c972ba" providerId="ADAL" clId="{A9C9C0D7-A22B-4092-B9AD-26B313363DEB}" dt="2020-08-31T16:53:14.585" v="921"/>
          <ac:picMkLst>
            <pc:docMk/>
            <pc:sldMk cId="2028732883" sldId="310"/>
            <ac:picMk id="4098" creationId="{6168A2DF-C669-45A2-9A93-86640E93BC2E}"/>
          </ac:picMkLst>
        </pc:picChg>
      </pc:sldChg>
      <pc:sldChg chg="addSp">
        <pc:chgData name="Thomas Stensitzki" userId="75cafe6b-2f2a-469b-85c4-eec3b9c972ba" providerId="ADAL" clId="{A9C9C0D7-A22B-4092-B9AD-26B313363DEB}" dt="2020-08-31T16:51:10.763" v="839"/>
        <pc:sldMkLst>
          <pc:docMk/>
          <pc:sldMk cId="2898799736" sldId="310"/>
        </pc:sldMkLst>
        <pc:picChg chg="add">
          <ac:chgData name="Thomas Stensitzki" userId="75cafe6b-2f2a-469b-85c4-eec3b9c972ba" providerId="ADAL" clId="{A9C9C0D7-A22B-4092-B9AD-26B313363DEB}" dt="2020-08-31T16:51:10.763" v="839"/>
          <ac:picMkLst>
            <pc:docMk/>
            <pc:sldMk cId="2898799736" sldId="310"/>
            <ac:picMk id="2050" creationId="{F21F1E1D-F731-429A-94BF-16D1CE13E710}"/>
          </ac:picMkLst>
        </pc:picChg>
      </pc:sldChg>
      <pc:sldChg chg="addSp">
        <pc:chgData name="Thomas Stensitzki" userId="75cafe6b-2f2a-469b-85c4-eec3b9c972ba" providerId="ADAL" clId="{A9C9C0D7-A22B-4092-B9AD-26B313363DEB}" dt="2020-08-31T16:52:59.124" v="917"/>
        <pc:sldMkLst>
          <pc:docMk/>
          <pc:sldMk cId="3778344035" sldId="310"/>
        </pc:sldMkLst>
        <pc:picChg chg="add">
          <ac:chgData name="Thomas Stensitzki" userId="75cafe6b-2f2a-469b-85c4-eec3b9c972ba" providerId="ADAL" clId="{A9C9C0D7-A22B-4092-B9AD-26B313363DEB}" dt="2020-08-31T16:52:59.124" v="917"/>
          <ac:picMkLst>
            <pc:docMk/>
            <pc:sldMk cId="3778344035" sldId="310"/>
            <ac:picMk id="3074" creationId="{3D15F1F5-55F0-4A48-82E7-21F6C48B0854}"/>
          </ac:picMkLst>
        </pc:picChg>
      </pc:sldChg>
      <pc:sldChg chg="modSp add mod modTransition">
        <pc:chgData name="Thomas Stensitzki" userId="75cafe6b-2f2a-469b-85c4-eec3b9c972ba" providerId="ADAL" clId="{A9C9C0D7-A22B-4092-B9AD-26B313363DEB}" dt="2020-08-29T21:37:09.365" v="414"/>
        <pc:sldMkLst>
          <pc:docMk/>
          <pc:sldMk cId="2814967912" sldId="311"/>
        </pc:sldMkLst>
        <pc:spChg chg="mod">
          <ac:chgData name="Thomas Stensitzki" userId="75cafe6b-2f2a-469b-85c4-eec3b9c972ba" providerId="ADAL" clId="{A9C9C0D7-A22B-4092-B9AD-26B313363DEB}" dt="2020-08-29T21:29:29.001" v="93" actId="20577"/>
          <ac:spMkLst>
            <pc:docMk/>
            <pc:sldMk cId="2814967912" sldId="311"/>
            <ac:spMk id="4" creationId="{F3A15CBD-C746-44A3-A4F0-4898CE2F02E6}"/>
          </ac:spMkLst>
        </pc:spChg>
      </pc:sldChg>
      <pc:sldChg chg="del">
        <pc:chgData name="Thomas Stensitzki" userId="75cafe6b-2f2a-469b-85c4-eec3b9c972ba" providerId="ADAL" clId="{A9C9C0D7-A22B-4092-B9AD-26B313363DEB}" dt="2020-08-29T21:28:22.204" v="63" actId="47"/>
        <pc:sldMkLst>
          <pc:docMk/>
          <pc:sldMk cId="2905078582" sldId="311"/>
        </pc:sldMkLst>
      </pc:sldChg>
      <pc:sldChg chg="addSp delSp modSp new mod modTransition modClrScheme modAnim chgLayout">
        <pc:chgData name="Thomas Stensitzki" userId="75cafe6b-2f2a-469b-85c4-eec3b9c972ba" providerId="ADAL" clId="{A9C9C0D7-A22B-4092-B9AD-26B313363DEB}" dt="2020-09-01T17:56:16.839" v="2598" actId="20577"/>
        <pc:sldMkLst>
          <pc:docMk/>
          <pc:sldMk cId="222169851" sldId="312"/>
        </pc:sldMkLst>
        <pc:spChg chg="del mod ord">
          <ac:chgData name="Thomas Stensitzki" userId="75cafe6b-2f2a-469b-85c4-eec3b9c972ba" providerId="ADAL" clId="{A9C9C0D7-A22B-4092-B9AD-26B313363DEB}" dt="2020-08-29T21:30:02.140" v="95" actId="700"/>
          <ac:spMkLst>
            <pc:docMk/>
            <pc:sldMk cId="222169851" sldId="312"/>
            <ac:spMk id="2" creationId="{30F62F73-0045-4684-84DB-1DBCF6E98716}"/>
          </ac:spMkLst>
        </pc:spChg>
        <pc:spChg chg="del mod ord">
          <ac:chgData name="Thomas Stensitzki" userId="75cafe6b-2f2a-469b-85c4-eec3b9c972ba" providerId="ADAL" clId="{A9C9C0D7-A22B-4092-B9AD-26B313363DEB}" dt="2020-08-29T21:30:02.140" v="95" actId="700"/>
          <ac:spMkLst>
            <pc:docMk/>
            <pc:sldMk cId="222169851" sldId="312"/>
            <ac:spMk id="3" creationId="{05E79D81-3578-4F91-A608-F83EEEB8E720}"/>
          </ac:spMkLst>
        </pc:spChg>
        <pc:spChg chg="add mod ord">
          <ac:chgData name="Thomas Stensitzki" userId="75cafe6b-2f2a-469b-85c4-eec3b9c972ba" providerId="ADAL" clId="{A9C9C0D7-A22B-4092-B9AD-26B313363DEB}" dt="2020-08-29T21:30:16.317" v="112" actId="20577"/>
          <ac:spMkLst>
            <pc:docMk/>
            <pc:sldMk cId="222169851" sldId="312"/>
            <ac:spMk id="4" creationId="{7B30EE16-D925-417D-89E0-E0CFDA2C14B8}"/>
          </ac:spMkLst>
        </pc:spChg>
        <pc:spChg chg="add mod ord">
          <ac:chgData name="Thomas Stensitzki" userId="75cafe6b-2f2a-469b-85c4-eec3b9c972ba" providerId="ADAL" clId="{A9C9C0D7-A22B-4092-B9AD-26B313363DEB}" dt="2020-09-01T17:56:16.839" v="259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del">
        <pc:chgData name="Thomas Stensitzki" userId="75cafe6b-2f2a-469b-85c4-eec3b9c972ba" providerId="ADAL" clId="{A9C9C0D7-A22B-4092-B9AD-26B313363DEB}" dt="2020-08-29T21:28:31.775" v="71" actId="47"/>
        <pc:sldMkLst>
          <pc:docMk/>
          <pc:sldMk cId="2502222170" sldId="312"/>
        </pc:sldMkLst>
      </pc:sldChg>
      <pc:sldChg chg="addSp delSp modSp new mod modTransition modAnim">
        <pc:chgData name="Thomas Stensitzki" userId="75cafe6b-2f2a-469b-85c4-eec3b9c972ba" providerId="ADAL" clId="{A9C9C0D7-A22B-4092-B9AD-26B313363DEB}" dt="2020-08-29T21:37:09.365" v="414"/>
        <pc:sldMkLst>
          <pc:docMk/>
          <pc:sldMk cId="726195275" sldId="313"/>
        </pc:sldMkLst>
        <pc:spChg chg="del">
          <ac:chgData name="Thomas Stensitzki" userId="75cafe6b-2f2a-469b-85c4-eec3b9c972ba" providerId="ADAL" clId="{A9C9C0D7-A22B-4092-B9AD-26B313363DEB}" dt="2020-08-29T21:35:39.824" v="404" actId="478"/>
          <ac:spMkLst>
            <pc:docMk/>
            <pc:sldMk cId="726195275" sldId="313"/>
            <ac:spMk id="3" creationId="{3B2841BA-CEBE-4946-968E-84111D7CADFE}"/>
          </ac:spMkLst>
        </pc:spChg>
        <pc:spChg chg="add mod">
          <ac:chgData name="Thomas Stensitzki" userId="75cafe6b-2f2a-469b-85c4-eec3b9c972ba" providerId="ADAL" clId="{A9C9C0D7-A22B-4092-B9AD-26B313363DEB}" dt="2020-08-29T21:36:36.525" v="409" actId="1582"/>
          <ac:spMkLst>
            <pc:docMk/>
            <pc:sldMk cId="726195275" sldId="313"/>
            <ac:spMk id="6" creationId="{2ADC7216-A470-4CC7-95AD-91D8393C689A}"/>
          </ac:spMkLst>
        </pc:spChg>
        <pc:picChg chg="add">
          <ac:chgData name="Thomas Stensitzki" userId="75cafe6b-2f2a-469b-85c4-eec3b9c972ba" providerId="ADAL" clId="{A9C9C0D7-A22B-4092-B9AD-26B313363DEB}" dt="2020-08-29T21:35:41.629" v="405" actId="22"/>
          <ac:picMkLst>
            <pc:docMk/>
            <pc:sldMk cId="726195275" sldId="313"/>
            <ac:picMk id="5" creationId="{634ADECE-CDA9-4B71-86B0-B7D3D86AD6F7}"/>
          </ac:picMkLst>
        </pc:picChg>
      </pc:sldChg>
      <pc:sldChg chg="del">
        <pc:chgData name="Thomas Stensitzki" userId="75cafe6b-2f2a-469b-85c4-eec3b9c972ba" providerId="ADAL" clId="{A9C9C0D7-A22B-4092-B9AD-26B313363DEB}" dt="2020-08-29T21:27:57.384" v="58" actId="47"/>
        <pc:sldMkLst>
          <pc:docMk/>
          <pc:sldMk cId="2382211501" sldId="313"/>
        </pc:sldMkLst>
      </pc:sldChg>
      <pc:sldChg chg="addSp delSp modSp add mod modTransition delAnim modAnim">
        <pc:chgData name="Thomas Stensitzki" userId="75cafe6b-2f2a-469b-85c4-eec3b9c972ba" providerId="ADAL" clId="{A9C9C0D7-A22B-4092-B9AD-26B313363DEB}" dt="2020-09-01T18:02:31.425" v="2669"/>
        <pc:sldMkLst>
          <pc:docMk/>
          <pc:sldMk cId="642928205" sldId="314"/>
        </pc:sldMkLst>
        <pc:spChg chg="del">
          <ac:chgData name="Thomas Stensitzki" userId="75cafe6b-2f2a-469b-85c4-eec3b9c972ba" providerId="ADAL" clId="{A9C9C0D7-A22B-4092-B9AD-26B313363DEB}" dt="2020-09-01T18:01:54.665" v="2665" actId="478"/>
          <ac:spMkLst>
            <pc:docMk/>
            <pc:sldMk cId="642928205" sldId="314"/>
            <ac:spMk id="4" creationId="{D5AD0F45-9FF9-4BC5-BED9-17C4BC277E2A}"/>
          </ac:spMkLst>
        </pc:spChg>
        <pc:spChg chg="add mod">
          <ac:chgData name="Thomas Stensitzki" userId="75cafe6b-2f2a-469b-85c4-eec3b9c972ba" providerId="ADAL" clId="{A9C9C0D7-A22B-4092-B9AD-26B313363DEB}" dt="2020-09-01T18:02:18.512" v="2668" actId="14100"/>
          <ac:spMkLst>
            <pc:docMk/>
            <pc:sldMk cId="642928205" sldId="314"/>
            <ac:spMk id="6" creationId="{A67CF7FC-DDC4-47FC-A080-52BD637D63AD}"/>
          </ac:spMkLst>
        </pc:spChg>
      </pc:sldChg>
      <pc:sldChg chg="del">
        <pc:chgData name="Thomas Stensitzki" userId="75cafe6b-2f2a-469b-85c4-eec3b9c972ba" providerId="ADAL" clId="{A9C9C0D7-A22B-4092-B9AD-26B313363DEB}" dt="2020-08-29T21:27:57.384" v="58" actId="47"/>
        <pc:sldMkLst>
          <pc:docMk/>
          <pc:sldMk cId="2466918782" sldId="314"/>
        </pc:sldMkLst>
      </pc:sldChg>
      <pc:sldChg chg="addSp">
        <pc:chgData name="Thomas Stensitzki" userId="75cafe6b-2f2a-469b-85c4-eec3b9c972ba" providerId="ADAL" clId="{A9C9C0D7-A22B-4092-B9AD-26B313363DEB}" dt="2020-09-01T17:41:55.651" v="2292"/>
        <pc:sldMkLst>
          <pc:docMk/>
          <pc:sldMk cId="15939454" sldId="315"/>
        </pc:sldMkLst>
        <pc:picChg chg="add">
          <ac:chgData name="Thomas Stensitzki" userId="75cafe6b-2f2a-469b-85c4-eec3b9c972ba" providerId="ADAL" clId="{A9C9C0D7-A22B-4092-B9AD-26B313363DEB}" dt="2020-09-01T17:41:55.651" v="2292"/>
          <ac:picMkLst>
            <pc:docMk/>
            <pc:sldMk cId="15939454" sldId="315"/>
            <ac:picMk id="7170" creationId="{0F89F637-5652-4428-A2C1-A268E5F4DD03}"/>
          </ac:picMkLst>
        </pc:picChg>
      </pc:sldChg>
      <pc:sldChg chg="addSp">
        <pc:chgData name="Thomas Stensitzki" userId="75cafe6b-2f2a-469b-85c4-eec3b9c972ba" providerId="ADAL" clId="{A9C9C0D7-A22B-4092-B9AD-26B313363DEB}" dt="2020-08-31T16:58:27.525" v="1159"/>
        <pc:sldMkLst>
          <pc:docMk/>
          <pc:sldMk cId="68768067" sldId="315"/>
        </pc:sldMkLst>
        <pc:picChg chg="add">
          <ac:chgData name="Thomas Stensitzki" userId="75cafe6b-2f2a-469b-85c4-eec3b9c972ba" providerId="ADAL" clId="{A9C9C0D7-A22B-4092-B9AD-26B313363DEB}" dt="2020-08-31T16:58:27.525" v="1159"/>
          <ac:picMkLst>
            <pc:docMk/>
            <pc:sldMk cId="68768067" sldId="315"/>
            <ac:picMk id="6146" creationId="{020C6580-726E-403D-AEBA-8AC70B5926CE}"/>
          </ac:picMkLst>
        </pc:picChg>
      </pc:sldChg>
      <pc:sldChg chg="addSp">
        <pc:chgData name="Thomas Stensitzki" userId="75cafe6b-2f2a-469b-85c4-eec3b9c972ba" providerId="ADAL" clId="{A9C9C0D7-A22B-4092-B9AD-26B313363DEB}" dt="2020-09-01T17:38:40.035" v="2150"/>
        <pc:sldMkLst>
          <pc:docMk/>
          <pc:sldMk cId="2925646232" sldId="315"/>
        </pc:sldMkLst>
        <pc:picChg chg="add">
          <ac:chgData name="Thomas Stensitzki" userId="75cafe6b-2f2a-469b-85c4-eec3b9c972ba" providerId="ADAL" clId="{A9C9C0D7-A22B-4092-B9AD-26B313363DEB}" dt="2020-09-01T17:38:40.035" v="2150"/>
          <ac:picMkLst>
            <pc:docMk/>
            <pc:sldMk cId="2925646232" sldId="315"/>
            <ac:picMk id="5122" creationId="{27F547DD-0CDE-4E9E-AB60-FD7DFC25C51E}"/>
          </ac:picMkLst>
        </pc:picChg>
      </pc:sldChg>
      <pc:sldChg chg="del">
        <pc:chgData name="Thomas Stensitzki" userId="75cafe6b-2f2a-469b-85c4-eec3b9c972ba" providerId="ADAL" clId="{A9C9C0D7-A22B-4092-B9AD-26B313363DEB}" dt="2020-08-29T21:27:57.384" v="58" actId="47"/>
        <pc:sldMkLst>
          <pc:docMk/>
          <pc:sldMk cId="3594756180" sldId="315"/>
        </pc:sldMkLst>
      </pc:sldChg>
      <pc:sldChg chg="addSp">
        <pc:chgData name="Thomas Stensitzki" userId="75cafe6b-2f2a-469b-85c4-eec3b9c972ba" providerId="ADAL" clId="{A9C9C0D7-A22B-4092-B9AD-26B313363DEB}" dt="2020-09-01T17:27:40.691" v="1759"/>
        <pc:sldMkLst>
          <pc:docMk/>
          <pc:sldMk cId="3604352631" sldId="315"/>
        </pc:sldMkLst>
        <pc:picChg chg="add">
          <ac:chgData name="Thomas Stensitzki" userId="75cafe6b-2f2a-469b-85c4-eec3b9c972ba" providerId="ADAL" clId="{A9C9C0D7-A22B-4092-B9AD-26B313363DEB}" dt="2020-09-01T17:27:40.691" v="1759"/>
          <ac:picMkLst>
            <pc:docMk/>
            <pc:sldMk cId="3604352631" sldId="315"/>
            <ac:picMk id="2050" creationId="{EA10E7D5-FA4C-4F94-BA5B-0B740881EC28}"/>
          </ac:picMkLst>
        </pc:picChg>
      </pc:sldChg>
      <pc:sldChg chg="delSp modSp add del mod ord">
        <pc:chgData name="Thomas Stensitzki" userId="75cafe6b-2f2a-469b-85c4-eec3b9c972ba" providerId="ADAL" clId="{A9C9C0D7-A22B-4092-B9AD-26B313363DEB}" dt="2020-09-01T17:43:09.130" v="2300"/>
        <pc:sldMkLst>
          <pc:docMk/>
          <pc:sldMk cId="4035936900" sldId="315"/>
        </pc:sldMkLst>
        <pc:spChg chg="mod">
          <ac:chgData name="Thomas Stensitzki" userId="75cafe6b-2f2a-469b-85c4-eec3b9c972ba" providerId="ADAL" clId="{A9C9C0D7-A22B-4092-B9AD-26B313363DEB}" dt="2020-09-01T17:41:48.847" v="2291"/>
          <ac:spMkLst>
            <pc:docMk/>
            <pc:sldMk cId="4035936900" sldId="315"/>
            <ac:spMk id="2" creationId="{5753E0A7-CE1D-48B9-AD57-4C6969A1AAC3}"/>
          </ac:spMkLst>
        </pc:spChg>
        <pc:picChg chg="del mod">
          <ac:chgData name="Thomas Stensitzki" userId="75cafe6b-2f2a-469b-85c4-eec3b9c972ba" providerId="ADAL" clId="{A9C9C0D7-A22B-4092-B9AD-26B313363DEB}" dt="2020-09-01T17:38:26.040" v="2146" actId="478"/>
          <ac:picMkLst>
            <pc:docMk/>
            <pc:sldMk cId="4035936900" sldId="315"/>
            <ac:picMk id="2050" creationId="{EA10E7D5-FA4C-4F94-BA5B-0B740881EC28}"/>
          </ac:picMkLst>
        </pc:picChg>
        <pc:picChg chg="del">
          <ac:chgData name="Thomas Stensitzki" userId="75cafe6b-2f2a-469b-85c4-eec3b9c972ba" providerId="ADAL" clId="{A9C9C0D7-A22B-4092-B9AD-26B313363DEB}" dt="2020-08-31T16:58:25.079" v="1158" actId="478"/>
          <ac:picMkLst>
            <pc:docMk/>
            <pc:sldMk cId="4035936900" sldId="315"/>
            <ac:picMk id="2050" creationId="{F21F1E1D-F731-429A-94BF-16D1CE13E710}"/>
          </ac:picMkLst>
        </pc:picChg>
        <pc:picChg chg="del mod">
          <ac:chgData name="Thomas Stensitzki" userId="75cafe6b-2f2a-469b-85c4-eec3b9c972ba" providerId="ADAL" clId="{A9C9C0D7-A22B-4092-B9AD-26B313363DEB}" dt="2020-09-01T17:41:45.699" v="2289" actId="478"/>
          <ac:picMkLst>
            <pc:docMk/>
            <pc:sldMk cId="4035936900" sldId="315"/>
            <ac:picMk id="5122" creationId="{27F547DD-0CDE-4E9E-AB60-FD7DFC25C51E}"/>
          </ac:picMkLst>
        </pc:picChg>
        <pc:picChg chg="del mod">
          <ac:chgData name="Thomas Stensitzki" userId="75cafe6b-2f2a-469b-85c4-eec3b9c972ba" providerId="ADAL" clId="{A9C9C0D7-A22B-4092-B9AD-26B313363DEB}" dt="2020-09-01T17:27:36.287" v="1758" actId="478"/>
          <ac:picMkLst>
            <pc:docMk/>
            <pc:sldMk cId="4035936900" sldId="315"/>
            <ac:picMk id="6146" creationId="{020C6580-726E-403D-AEBA-8AC70B5926CE}"/>
          </ac:picMkLst>
        </pc:picChg>
        <pc:picChg chg="del mod">
          <ac:chgData name="Thomas Stensitzki" userId="75cafe6b-2f2a-469b-85c4-eec3b9c972ba" providerId="ADAL" clId="{A9C9C0D7-A22B-4092-B9AD-26B313363DEB}" dt="2020-09-01T17:41:46.337" v="2290" actId="478"/>
          <ac:picMkLst>
            <pc:docMk/>
            <pc:sldMk cId="4035936900" sldId="315"/>
            <ac:picMk id="6146" creationId="{0A7EE01E-5B49-4316-B107-71D116F5CDC7}"/>
          </ac:picMkLst>
        </pc:picChg>
        <pc:picChg chg="mod">
          <ac:chgData name="Thomas Stensitzki" userId="75cafe6b-2f2a-469b-85c4-eec3b9c972ba" providerId="ADAL" clId="{A9C9C0D7-A22B-4092-B9AD-26B313363DEB}" dt="2020-09-01T17:42:08.436" v="2296" actId="1076"/>
          <ac:picMkLst>
            <pc:docMk/>
            <pc:sldMk cId="4035936900" sldId="315"/>
            <ac:picMk id="7170" creationId="{0F89F637-5652-4428-A2C1-A268E5F4DD03}"/>
          </ac:picMkLst>
        </pc:picChg>
      </pc:sldChg>
      <pc:sldChg chg="addSp">
        <pc:chgData name="Thomas Stensitzki" userId="75cafe6b-2f2a-469b-85c4-eec3b9c972ba" providerId="ADAL" clId="{A9C9C0D7-A22B-4092-B9AD-26B313363DEB}" dt="2020-09-01T17:38:58.292" v="2154"/>
        <pc:sldMkLst>
          <pc:docMk/>
          <pc:sldMk cId="4272349034" sldId="315"/>
        </pc:sldMkLst>
        <pc:picChg chg="add">
          <ac:chgData name="Thomas Stensitzki" userId="75cafe6b-2f2a-469b-85c4-eec3b9c972ba" providerId="ADAL" clId="{A9C9C0D7-A22B-4092-B9AD-26B313363DEB}" dt="2020-09-01T17:38:58.292" v="2154"/>
          <ac:picMkLst>
            <pc:docMk/>
            <pc:sldMk cId="4272349034" sldId="315"/>
            <ac:picMk id="6146" creationId="{0A7EE01E-5B49-4316-B107-71D116F5CDC7}"/>
          </ac:picMkLst>
        </pc:picChg>
      </pc:sldChg>
      <pc:sldChg chg="addSp delSp modSp add del mod ord modTransition modAnim">
        <pc:chgData name="Thomas Stensitzki" userId="75cafe6b-2f2a-469b-85c4-eec3b9c972ba" providerId="ADAL" clId="{A9C9C0D7-A22B-4092-B9AD-26B313363DEB}" dt="2020-09-01T18:03:11.478" v="2671"/>
        <pc:sldMkLst>
          <pc:docMk/>
          <pc:sldMk cId="945558802" sldId="316"/>
        </pc:sldMkLst>
        <pc:spChg chg="mod">
          <ac:chgData name="Thomas Stensitzki" userId="75cafe6b-2f2a-469b-85c4-eec3b9c972ba" providerId="ADAL" clId="{A9C9C0D7-A22B-4092-B9AD-26B313363DEB}" dt="2020-09-01T17:30:12.373" v="1841"/>
          <ac:spMkLst>
            <pc:docMk/>
            <pc:sldMk cId="945558802" sldId="316"/>
            <ac:spMk id="2" creationId="{5753E0A7-CE1D-48B9-AD57-4C6969A1AAC3}"/>
          </ac:spMkLst>
        </pc:spChg>
        <pc:spChg chg="add del">
          <ac:chgData name="Thomas Stensitzki" userId="75cafe6b-2f2a-469b-85c4-eec3b9c972ba" providerId="ADAL" clId="{A9C9C0D7-A22B-4092-B9AD-26B313363DEB}" dt="2020-08-31T16:55:10.898" v="956" actId="22"/>
          <ac:spMkLst>
            <pc:docMk/>
            <pc:sldMk cId="945558802" sldId="316"/>
            <ac:spMk id="5" creationId="{3E855380-F61D-4F0E-8333-51C90444F89D}"/>
          </ac:spMkLst>
        </pc:spChg>
        <pc:spChg chg="add mod">
          <ac:chgData name="Thomas Stensitzki" userId="75cafe6b-2f2a-469b-85c4-eec3b9c972ba" providerId="ADAL" clId="{A9C9C0D7-A22B-4092-B9AD-26B313363DEB}" dt="2020-09-01T17:31:12.707" v="1858" actId="14100"/>
          <ac:spMkLst>
            <pc:docMk/>
            <pc:sldMk cId="945558802" sldId="316"/>
            <ac:spMk id="5" creationId="{4A747EF6-30B7-4EC9-85D2-3D3927B9A9AB}"/>
          </ac:spMkLst>
        </pc:spChg>
        <pc:spChg chg="add del">
          <ac:chgData name="Thomas Stensitzki" userId="75cafe6b-2f2a-469b-85c4-eec3b9c972ba" providerId="ADAL" clId="{A9C9C0D7-A22B-4092-B9AD-26B313363DEB}" dt="2020-09-01T17:30:36.532" v="1848" actId="22"/>
          <ac:spMkLst>
            <pc:docMk/>
            <pc:sldMk cId="945558802" sldId="316"/>
            <ac:spMk id="5" creationId="{8521CA45-5628-4724-94FB-CA4B570C8E78}"/>
          </ac:spMkLst>
        </pc:spChg>
        <pc:spChg chg="add mod">
          <ac:chgData name="Thomas Stensitzki" userId="75cafe6b-2f2a-469b-85c4-eec3b9c972ba" providerId="ADAL" clId="{A9C9C0D7-A22B-4092-B9AD-26B313363DEB}" dt="2020-09-01T17:52:00.532" v="2388" actId="1038"/>
          <ac:spMkLst>
            <pc:docMk/>
            <pc:sldMk cId="945558802" sldId="316"/>
            <ac:spMk id="6" creationId="{D960ECAD-C87D-428A-BF6E-B24C2FF8E770}"/>
          </ac:spMkLst>
        </pc:spChg>
        <pc:spChg chg="add del">
          <ac:chgData name="Thomas Stensitzki" userId="75cafe6b-2f2a-469b-85c4-eec3b9c972ba" providerId="ADAL" clId="{A9C9C0D7-A22B-4092-B9AD-26B313363DEB}" dt="2020-08-31T16:55:21.939" v="958" actId="478"/>
          <ac:spMkLst>
            <pc:docMk/>
            <pc:sldMk cId="945558802" sldId="316"/>
            <ac:spMk id="7" creationId="{584196AE-22B6-4FFF-AA3C-BED4E6705987}"/>
          </ac:spMkLst>
        </pc:spChg>
        <pc:picChg chg="add del">
          <ac:chgData name="Thomas Stensitzki" userId="75cafe6b-2f2a-469b-85c4-eec3b9c972ba" providerId="ADAL" clId="{A9C9C0D7-A22B-4092-B9AD-26B313363DEB}" dt="2020-09-01T17:30:02.712" v="1839" actId="22"/>
          <ac:picMkLst>
            <pc:docMk/>
            <pc:sldMk cId="945558802" sldId="316"/>
            <ac:picMk id="4" creationId="{DE8D5DEC-CC0D-4B5A-9474-D3F7E6F8E956}"/>
          </ac:picMkLst>
        </pc:picChg>
        <pc:picChg chg="del">
          <ac:chgData name="Thomas Stensitzki" userId="75cafe6b-2f2a-469b-85c4-eec3b9c972ba" providerId="ADAL" clId="{A9C9C0D7-A22B-4092-B9AD-26B313363DEB}" dt="2020-08-31T16:55:02.640" v="954" actId="478"/>
          <ac:picMkLst>
            <pc:docMk/>
            <pc:sldMk cId="945558802" sldId="316"/>
            <ac:picMk id="2050" creationId="{F21F1E1D-F731-429A-94BF-16D1CE13E710}"/>
          </ac:picMkLst>
        </pc:picChg>
        <pc:picChg chg="mod">
          <ac:chgData name="Thomas Stensitzki" userId="75cafe6b-2f2a-469b-85c4-eec3b9c972ba" providerId="ADAL" clId="{A9C9C0D7-A22B-4092-B9AD-26B313363DEB}" dt="2020-09-01T17:30:48.750" v="1852" actId="1076"/>
          <ac:picMkLst>
            <pc:docMk/>
            <pc:sldMk cId="945558802" sldId="316"/>
            <ac:picMk id="3074" creationId="{1E975088-3560-48E7-903B-055CB4625268}"/>
          </ac:picMkLst>
        </pc:picChg>
        <pc:picChg chg="mod">
          <ac:chgData name="Thomas Stensitzki" userId="75cafe6b-2f2a-469b-85c4-eec3b9c972ba" providerId="ADAL" clId="{A9C9C0D7-A22B-4092-B9AD-26B313363DEB}" dt="2020-09-01T17:51:49.413" v="2382" actId="1076"/>
          <ac:picMkLst>
            <pc:docMk/>
            <pc:sldMk cId="945558802" sldId="316"/>
            <ac:picMk id="4098" creationId="{5B84A129-0E07-4A46-8AE5-CE781D529CFE}"/>
          </ac:picMkLst>
        </pc:picChg>
        <pc:picChg chg="del mod">
          <ac:chgData name="Thomas Stensitzki" userId="75cafe6b-2f2a-469b-85c4-eec3b9c972ba" providerId="ADAL" clId="{A9C9C0D7-A22B-4092-B9AD-26B313363DEB}" dt="2020-09-01T17:30:15.131" v="1842" actId="478"/>
          <ac:picMkLst>
            <pc:docMk/>
            <pc:sldMk cId="945558802" sldId="316"/>
            <ac:picMk id="5122" creationId="{4AE05584-D1C6-489A-980B-6AD8076A59A7}"/>
          </ac:picMkLst>
        </pc:picChg>
      </pc:sldChg>
      <pc:sldChg chg="del">
        <pc:chgData name="Thomas Stensitzki" userId="75cafe6b-2f2a-469b-85c4-eec3b9c972ba" providerId="ADAL" clId="{A9C9C0D7-A22B-4092-B9AD-26B313363DEB}" dt="2020-08-29T21:28:02.996" v="59" actId="47"/>
        <pc:sldMkLst>
          <pc:docMk/>
          <pc:sldMk cId="1189906088" sldId="316"/>
        </pc:sldMkLst>
      </pc:sldChg>
      <pc:sldChg chg="addSp">
        <pc:chgData name="Thomas Stensitzki" userId="75cafe6b-2f2a-469b-85c4-eec3b9c972ba" providerId="ADAL" clId="{A9C9C0D7-A22B-4092-B9AD-26B313363DEB}" dt="2020-09-01T17:30:19.035" v="1843"/>
        <pc:sldMkLst>
          <pc:docMk/>
          <pc:sldMk cId="1612923446" sldId="316"/>
        </pc:sldMkLst>
        <pc:picChg chg="add">
          <ac:chgData name="Thomas Stensitzki" userId="75cafe6b-2f2a-469b-85c4-eec3b9c972ba" providerId="ADAL" clId="{A9C9C0D7-A22B-4092-B9AD-26B313363DEB}" dt="2020-09-01T17:30:19.035" v="1843"/>
          <ac:picMkLst>
            <pc:docMk/>
            <pc:sldMk cId="1612923446" sldId="316"/>
            <ac:picMk id="3074" creationId="{1E975088-3560-48E7-903B-055CB4625268}"/>
          </ac:picMkLst>
        </pc:picChg>
      </pc:sldChg>
      <pc:sldChg chg="addSp">
        <pc:chgData name="Thomas Stensitzki" userId="75cafe6b-2f2a-469b-85c4-eec3b9c972ba" providerId="ADAL" clId="{A9C9C0D7-A22B-4092-B9AD-26B313363DEB}" dt="2020-09-01T17:30:41.975" v="1849"/>
        <pc:sldMkLst>
          <pc:docMk/>
          <pc:sldMk cId="3506346774" sldId="316"/>
        </pc:sldMkLst>
        <pc:picChg chg="add">
          <ac:chgData name="Thomas Stensitzki" userId="75cafe6b-2f2a-469b-85c4-eec3b9c972ba" providerId="ADAL" clId="{A9C9C0D7-A22B-4092-B9AD-26B313363DEB}" dt="2020-09-01T17:30:41.975" v="1849"/>
          <ac:picMkLst>
            <pc:docMk/>
            <pc:sldMk cId="3506346774" sldId="316"/>
            <ac:picMk id="4098" creationId="{5B84A129-0E07-4A46-8AE5-CE781D529CFE}"/>
          </ac:picMkLst>
        </pc:picChg>
      </pc:sldChg>
      <pc:sldChg chg="addSp">
        <pc:chgData name="Thomas Stensitzki" userId="75cafe6b-2f2a-469b-85c4-eec3b9c972ba" providerId="ADAL" clId="{A9C9C0D7-A22B-4092-B9AD-26B313363DEB}" dt="2020-08-31T16:55:22.358" v="959"/>
        <pc:sldMkLst>
          <pc:docMk/>
          <pc:sldMk cId="3609835057" sldId="316"/>
        </pc:sldMkLst>
        <pc:picChg chg="add">
          <ac:chgData name="Thomas Stensitzki" userId="75cafe6b-2f2a-469b-85c4-eec3b9c972ba" providerId="ADAL" clId="{A9C9C0D7-A22B-4092-B9AD-26B313363DEB}" dt="2020-08-31T16:55:22.358" v="959"/>
          <ac:picMkLst>
            <pc:docMk/>
            <pc:sldMk cId="3609835057" sldId="316"/>
            <ac:picMk id="5122" creationId="{4AE05584-D1C6-489A-980B-6AD8076A59A7}"/>
          </ac:picMkLst>
        </pc:picChg>
      </pc:sldChg>
      <pc:sldChg chg="add">
        <pc:chgData name="Thomas Stensitzki" userId="75cafe6b-2f2a-469b-85c4-eec3b9c972ba" providerId="ADAL" clId="{A9C9C0D7-A22B-4092-B9AD-26B313363DEB}" dt="2020-08-31T16:58:14.939" v="1153"/>
        <pc:sldMkLst>
          <pc:docMk/>
          <pc:sldMk cId="3344663354" sldId="317"/>
        </pc:sldMkLst>
      </pc:sldChg>
      <pc:sldChg chg="del">
        <pc:chgData name="Thomas Stensitzki" userId="75cafe6b-2f2a-469b-85c4-eec3b9c972ba" providerId="ADAL" clId="{A9C9C0D7-A22B-4092-B9AD-26B313363DEB}" dt="2020-08-29T21:28:06.695" v="60" actId="47"/>
        <pc:sldMkLst>
          <pc:docMk/>
          <pc:sldMk cId="4016127440" sldId="317"/>
        </pc:sldMkLst>
      </pc:sldChg>
      <pc:sldChg chg="add del">
        <pc:chgData name="Thomas Stensitzki" userId="75cafe6b-2f2a-469b-85c4-eec3b9c972ba" providerId="ADAL" clId="{A9C9C0D7-A22B-4092-B9AD-26B313363DEB}" dt="2020-09-01T17:12:39.057" v="1251"/>
        <pc:sldMkLst>
          <pc:docMk/>
          <pc:sldMk cId="495087850" sldId="318"/>
        </pc:sldMkLst>
      </pc:sldChg>
      <pc:sldChg chg="del">
        <pc:chgData name="Thomas Stensitzki" userId="75cafe6b-2f2a-469b-85c4-eec3b9c972ba" providerId="ADAL" clId="{A9C9C0D7-A22B-4092-B9AD-26B313363DEB}" dt="2020-08-29T21:28:10.516" v="61" actId="47"/>
        <pc:sldMkLst>
          <pc:docMk/>
          <pc:sldMk cId="2057476894" sldId="318"/>
        </pc:sldMkLst>
      </pc:sldChg>
      <pc:sldChg chg="modSp add mod modAnim">
        <pc:chgData name="Thomas Stensitzki" userId="75cafe6b-2f2a-469b-85c4-eec3b9c972ba" providerId="ADAL" clId="{A9C9C0D7-A22B-4092-B9AD-26B313363DEB}" dt="2020-09-01T17:58:47.874" v="2662"/>
        <pc:sldMkLst>
          <pc:docMk/>
          <pc:sldMk cId="2294432463" sldId="318"/>
        </pc:sldMkLst>
        <pc:spChg chg="mod">
          <ac:chgData name="Thomas Stensitzki" userId="75cafe6b-2f2a-469b-85c4-eec3b9c972ba" providerId="ADAL" clId="{A9C9C0D7-A22B-4092-B9AD-26B313363DEB}" dt="2020-09-01T17:47:32.440" v="2338" actId="1076"/>
          <ac:spMkLst>
            <pc:docMk/>
            <pc:sldMk cId="2294432463" sldId="318"/>
            <ac:spMk id="2" creationId="{909DC09D-B9A6-4493-9A72-1CA7ECB1F5CA}"/>
          </ac:spMkLst>
        </pc:spChg>
        <pc:spChg chg="mod">
          <ac:chgData name="Thomas Stensitzki" userId="75cafe6b-2f2a-469b-85c4-eec3b9c972ba" providerId="ADAL" clId="{A9C9C0D7-A22B-4092-B9AD-26B313363DEB}" dt="2020-09-01T17:39:45.137" v="2162" actId="6549"/>
          <ac:spMkLst>
            <pc:docMk/>
            <pc:sldMk cId="2294432463" sldId="31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A9C9C0D7-A22B-4092-B9AD-26B313363DEB}" dt="2020-09-01T17:15:24.207" v="1412"/>
        <pc:sldMkLst>
          <pc:docMk/>
          <pc:sldMk cId="184312704" sldId="319"/>
        </pc:sldMkLst>
        <pc:picChg chg="add">
          <ac:chgData name="Thomas Stensitzki" userId="75cafe6b-2f2a-469b-85c4-eec3b9c972ba" providerId="ADAL" clId="{A9C9C0D7-A22B-4092-B9AD-26B313363DEB}" dt="2020-09-01T17:15:24.207" v="1412"/>
          <ac:picMkLst>
            <pc:docMk/>
            <pc:sldMk cId="184312704" sldId="319"/>
            <ac:picMk id="1026" creationId="{32B3B8CF-5108-4A4B-BB75-0C956670AB06}"/>
          </ac:picMkLst>
        </pc:picChg>
      </pc:sldChg>
      <pc:sldChg chg="del">
        <pc:chgData name="Thomas Stensitzki" userId="75cafe6b-2f2a-469b-85c4-eec3b9c972ba" providerId="ADAL" clId="{A9C9C0D7-A22B-4092-B9AD-26B313363DEB}" dt="2020-08-29T21:28:10.516" v="61" actId="47"/>
        <pc:sldMkLst>
          <pc:docMk/>
          <pc:sldMk cId="499171904" sldId="319"/>
        </pc:sldMkLst>
      </pc:sldChg>
      <pc:sldChg chg="delSp modSp add del mod delAnim">
        <pc:chgData name="Thomas Stensitzki" userId="75cafe6b-2f2a-469b-85c4-eec3b9c972ba" providerId="ADAL" clId="{A9C9C0D7-A22B-4092-B9AD-26B313363DEB}" dt="2020-09-01T17:15:46.535" v="1426" actId="20577"/>
        <pc:sldMkLst>
          <pc:docMk/>
          <pc:sldMk cId="3002433426" sldId="319"/>
        </pc:sldMkLst>
        <pc:spChg chg="mod">
          <ac:chgData name="Thomas Stensitzki" userId="75cafe6b-2f2a-469b-85c4-eec3b9c972ba" providerId="ADAL" clId="{A9C9C0D7-A22B-4092-B9AD-26B313363DEB}" dt="2020-09-01T17:15:46.535" v="1426" actId="20577"/>
          <ac:spMkLst>
            <pc:docMk/>
            <pc:sldMk cId="3002433426" sldId="319"/>
            <ac:spMk id="2" creationId="{5753E0A7-CE1D-48B9-AD57-4C6969A1AAC3}"/>
          </ac:spMkLst>
        </pc:spChg>
        <pc:spChg chg="del">
          <ac:chgData name="Thomas Stensitzki" userId="75cafe6b-2f2a-469b-85c4-eec3b9c972ba" providerId="ADAL" clId="{A9C9C0D7-A22B-4092-B9AD-26B313363DEB}" dt="2020-09-01T17:15:11.367" v="1410" actId="478"/>
          <ac:spMkLst>
            <pc:docMk/>
            <pc:sldMk cId="3002433426" sldId="319"/>
            <ac:spMk id="3" creationId="{B9E58C09-87D2-4B39-A863-8B7D3B84E668}"/>
          </ac:spMkLst>
        </pc:spChg>
        <pc:spChg chg="del">
          <ac:chgData name="Thomas Stensitzki" userId="75cafe6b-2f2a-469b-85c4-eec3b9c972ba" providerId="ADAL" clId="{A9C9C0D7-A22B-4092-B9AD-26B313363DEB}" dt="2020-09-01T17:15:20.227" v="1411" actId="478"/>
          <ac:spMkLst>
            <pc:docMk/>
            <pc:sldMk cId="3002433426" sldId="319"/>
            <ac:spMk id="4" creationId="{D5AD0F45-9FF9-4BC5-BED9-17C4BC277E2A}"/>
          </ac:spMkLst>
        </pc:spChg>
        <pc:picChg chg="del">
          <ac:chgData name="Thomas Stensitzki" userId="75cafe6b-2f2a-469b-85c4-eec3b9c972ba" providerId="ADAL" clId="{A9C9C0D7-A22B-4092-B9AD-26B313363DEB}" dt="2020-09-01T17:15:08.990" v="1409" actId="478"/>
          <ac:picMkLst>
            <pc:docMk/>
            <pc:sldMk cId="3002433426" sldId="319"/>
            <ac:picMk id="1026" creationId="{3280E1C2-FC87-4D37-B3CC-FCD1320FAFC3}"/>
          </ac:picMkLst>
        </pc:picChg>
        <pc:picChg chg="mod">
          <ac:chgData name="Thomas Stensitzki" userId="75cafe6b-2f2a-469b-85c4-eec3b9c972ba" providerId="ADAL" clId="{A9C9C0D7-A22B-4092-B9AD-26B313363DEB}" dt="2020-09-01T17:15:36.975" v="1415" actId="1076"/>
          <ac:picMkLst>
            <pc:docMk/>
            <pc:sldMk cId="3002433426" sldId="319"/>
            <ac:picMk id="1026" creationId="{32B3B8CF-5108-4A4B-BB75-0C956670AB06}"/>
          </ac:picMkLst>
        </pc:picChg>
      </pc:sldChg>
      <pc:sldChg chg="add ord">
        <pc:chgData name="Thomas Stensitzki" userId="75cafe6b-2f2a-469b-85c4-eec3b9c972ba" providerId="ADAL" clId="{A9C9C0D7-A22B-4092-B9AD-26B313363DEB}" dt="2020-09-01T17:47:02.141" v="2331"/>
        <pc:sldMkLst>
          <pc:docMk/>
          <pc:sldMk cId="334894956" sldId="320"/>
        </pc:sldMkLst>
      </pc:sldChg>
      <pc:sldChg chg="del">
        <pc:chgData name="Thomas Stensitzki" userId="75cafe6b-2f2a-469b-85c4-eec3b9c972ba" providerId="ADAL" clId="{A9C9C0D7-A22B-4092-B9AD-26B313363DEB}" dt="2020-08-29T21:28:10.516" v="61" actId="47"/>
        <pc:sldMkLst>
          <pc:docMk/>
          <pc:sldMk cId="579081245" sldId="320"/>
        </pc:sldMkLst>
      </pc:sldChg>
      <pc:sldChg chg="addSp modSp add mod modTransition modAnim">
        <pc:chgData name="Thomas Stensitzki" userId="75cafe6b-2f2a-469b-85c4-eec3b9c972ba" providerId="ADAL" clId="{A9C9C0D7-A22B-4092-B9AD-26B313363DEB}" dt="2020-09-01T18:03:32.883" v="2673"/>
        <pc:sldMkLst>
          <pc:docMk/>
          <pc:sldMk cId="65327943" sldId="321"/>
        </pc:sldMkLst>
        <pc:spChg chg="add mod">
          <ac:chgData name="Thomas Stensitzki" userId="75cafe6b-2f2a-469b-85c4-eec3b9c972ba" providerId="ADAL" clId="{A9C9C0D7-A22B-4092-B9AD-26B313363DEB}" dt="2020-09-01T17:53:48.576" v="2400" actId="14100"/>
          <ac:spMkLst>
            <pc:docMk/>
            <pc:sldMk cId="65327943" sldId="321"/>
            <ac:spMk id="4" creationId="{702D3668-0CE7-416F-A7BC-9A658595455E}"/>
          </ac:spMkLst>
        </pc:spChg>
      </pc:sldChg>
      <pc:sldChg chg="del">
        <pc:chgData name="Thomas Stensitzki" userId="75cafe6b-2f2a-469b-85c4-eec3b9c972ba" providerId="ADAL" clId="{A9C9C0D7-A22B-4092-B9AD-26B313363DEB}" dt="2020-08-29T21:28:21.093" v="62" actId="47"/>
        <pc:sldMkLst>
          <pc:docMk/>
          <pc:sldMk cId="307168383" sldId="321"/>
        </pc:sldMkLst>
      </pc:sldChg>
      <pc:sldChg chg="del">
        <pc:chgData name="Thomas Stensitzki" userId="75cafe6b-2f2a-469b-85c4-eec3b9c972ba" providerId="ADAL" clId="{A9C9C0D7-A22B-4092-B9AD-26B313363DEB}" dt="2020-08-29T21:28:25.786" v="64" actId="47"/>
        <pc:sldMkLst>
          <pc:docMk/>
          <pc:sldMk cId="1066575689" sldId="322"/>
        </pc:sldMkLst>
      </pc:sldChg>
      <pc:sldChg chg="add ord">
        <pc:chgData name="Thomas Stensitzki" userId="75cafe6b-2f2a-469b-85c4-eec3b9c972ba" providerId="ADAL" clId="{A9C9C0D7-A22B-4092-B9AD-26B313363DEB}" dt="2020-09-01T17:45:36.401" v="2318"/>
        <pc:sldMkLst>
          <pc:docMk/>
          <pc:sldMk cId="2912176160" sldId="322"/>
        </pc:sldMkLst>
      </pc:sldChg>
      <pc:sldChg chg="del">
        <pc:chgData name="Thomas Stensitzki" userId="75cafe6b-2f2a-469b-85c4-eec3b9c972ba" providerId="ADAL" clId="{A9C9C0D7-A22B-4092-B9AD-26B313363DEB}" dt="2020-08-29T21:28:28.604" v="66" actId="47"/>
        <pc:sldMkLst>
          <pc:docMk/>
          <pc:sldMk cId="820921748" sldId="323"/>
        </pc:sldMkLst>
      </pc:sldChg>
      <pc:sldChg chg="add ord modAnim">
        <pc:chgData name="Thomas Stensitzki" userId="75cafe6b-2f2a-469b-85c4-eec3b9c972ba" providerId="ADAL" clId="{A9C9C0D7-A22B-4092-B9AD-26B313363DEB}" dt="2020-09-01T17:44:29.580" v="2312"/>
        <pc:sldMkLst>
          <pc:docMk/>
          <pc:sldMk cId="1522750910" sldId="323"/>
        </pc:sldMkLst>
      </pc:sldChg>
      <pc:sldChg chg="del">
        <pc:chgData name="Thomas Stensitzki" userId="75cafe6b-2f2a-469b-85c4-eec3b9c972ba" providerId="ADAL" clId="{A9C9C0D7-A22B-4092-B9AD-26B313363DEB}" dt="2020-08-29T21:28:29.363" v="67" actId="47"/>
        <pc:sldMkLst>
          <pc:docMk/>
          <pc:sldMk cId="395454479" sldId="324"/>
        </pc:sldMkLst>
      </pc:sldChg>
      <pc:sldChg chg="modSp add mod ord modAnim">
        <pc:chgData name="Thomas Stensitzki" userId="75cafe6b-2f2a-469b-85c4-eec3b9c972ba" providerId="ADAL" clId="{A9C9C0D7-A22B-4092-B9AD-26B313363DEB}" dt="2020-09-01T17:58:28.840" v="2656"/>
        <pc:sldMkLst>
          <pc:docMk/>
          <pc:sldMk cId="1389171202" sldId="324"/>
        </pc:sldMkLst>
        <pc:spChg chg="mod">
          <ac:chgData name="Thomas Stensitzki" userId="75cafe6b-2f2a-469b-85c4-eec3b9c972ba" providerId="ADAL" clId="{A9C9C0D7-A22B-4092-B9AD-26B313363DEB}" dt="2020-09-01T17:43:28.215" v="2304" actId="1076"/>
          <ac:spMkLst>
            <pc:docMk/>
            <pc:sldMk cId="1389171202" sldId="324"/>
            <ac:spMk id="2" creationId="{909DC09D-B9A6-4493-9A72-1CA7ECB1F5CA}"/>
          </ac:spMkLst>
        </pc:spChg>
      </pc:sldChg>
      <pc:sldChg chg="modSp add mod modAnim">
        <pc:chgData name="Thomas Stensitzki" userId="75cafe6b-2f2a-469b-85c4-eec3b9c972ba" providerId="ADAL" clId="{A9C9C0D7-A22B-4092-B9AD-26B313363DEB}" dt="2020-09-01T17:58:31.435" v="2657"/>
        <pc:sldMkLst>
          <pc:docMk/>
          <pc:sldMk cId="3895035450" sldId="325"/>
        </pc:sldMkLst>
        <pc:spChg chg="mod">
          <ac:chgData name="Thomas Stensitzki" userId="75cafe6b-2f2a-469b-85c4-eec3b9c972ba" providerId="ADAL" clId="{A9C9C0D7-A22B-4092-B9AD-26B313363DEB}" dt="2020-09-01T17:43:56.392" v="2306" actId="1076"/>
          <ac:spMkLst>
            <pc:docMk/>
            <pc:sldMk cId="3895035450" sldId="32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A9C9C0D7-A22B-4092-B9AD-26B313363DEB}" dt="2020-08-29T21:28:31.189" v="70" actId="47"/>
        <pc:sldMkLst>
          <pc:docMk/>
          <pc:sldMk cId="4180421322" sldId="325"/>
        </pc:sldMkLst>
      </pc:sldChg>
      <pc:sldChg chg="modSp add mod ord modAnim">
        <pc:chgData name="Thomas Stensitzki" userId="75cafe6b-2f2a-469b-85c4-eec3b9c972ba" providerId="ADAL" clId="{A9C9C0D7-A22B-4092-B9AD-26B313363DEB}" dt="2020-09-01T17:58:34.735" v="2658"/>
        <pc:sldMkLst>
          <pc:docMk/>
          <pc:sldMk cId="1698163173" sldId="326"/>
        </pc:sldMkLst>
        <pc:spChg chg="mod">
          <ac:chgData name="Thomas Stensitzki" userId="75cafe6b-2f2a-469b-85c4-eec3b9c972ba" providerId="ADAL" clId="{A9C9C0D7-A22B-4092-B9AD-26B313363DEB}" dt="2020-09-01T17:45:29.521" v="2316" actId="1076"/>
          <ac:spMkLst>
            <pc:docMk/>
            <pc:sldMk cId="1698163173" sldId="326"/>
            <ac:spMk id="2" creationId="{909DC09D-B9A6-4493-9A72-1CA7ECB1F5CA}"/>
          </ac:spMkLst>
        </pc:spChg>
      </pc:sldChg>
      <pc:sldChg chg="addSp delSp modSp add mod ord modAnim">
        <pc:chgData name="Thomas Stensitzki" userId="75cafe6b-2f2a-469b-85c4-eec3b9c972ba" providerId="ADAL" clId="{A9C9C0D7-A22B-4092-B9AD-26B313363DEB}" dt="2020-09-01T17:58:38.410" v="2659"/>
        <pc:sldMkLst>
          <pc:docMk/>
          <pc:sldMk cId="1829936052" sldId="327"/>
        </pc:sldMkLst>
        <pc:spChg chg="mod">
          <ac:chgData name="Thomas Stensitzki" userId="75cafe6b-2f2a-469b-85c4-eec3b9c972ba" providerId="ADAL" clId="{A9C9C0D7-A22B-4092-B9AD-26B313363DEB}" dt="2020-09-01T17:45:54.332" v="2323" actId="14100"/>
          <ac:spMkLst>
            <pc:docMk/>
            <pc:sldMk cId="1829936052" sldId="32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A9C9C0D7-A22B-4092-B9AD-26B313363DEB}" dt="2020-09-01T17:45:59.225" v="2325"/>
          <ac:spMkLst>
            <pc:docMk/>
            <pc:sldMk cId="1829936052" sldId="327"/>
            <ac:spMk id="6" creationId="{E768DE09-569E-455D-8E11-3FFF03A36A8E}"/>
          </ac:spMkLst>
        </pc:spChg>
      </pc:sldChg>
      <pc:sldChg chg="modSp add mod ord modAnim">
        <pc:chgData name="Thomas Stensitzki" userId="75cafe6b-2f2a-469b-85c4-eec3b9c972ba" providerId="ADAL" clId="{A9C9C0D7-A22B-4092-B9AD-26B313363DEB}" dt="2020-09-01T17:58:40.886" v="2660"/>
        <pc:sldMkLst>
          <pc:docMk/>
          <pc:sldMk cId="3373590792" sldId="328"/>
        </pc:sldMkLst>
        <pc:spChg chg="mod">
          <ac:chgData name="Thomas Stensitzki" userId="75cafe6b-2f2a-469b-85c4-eec3b9c972ba" providerId="ADAL" clId="{A9C9C0D7-A22B-4092-B9AD-26B313363DEB}" dt="2020-09-01T17:46:57.948" v="2329" actId="1076"/>
          <ac:spMkLst>
            <pc:docMk/>
            <pc:sldMk cId="3373590792" sldId="328"/>
            <ac:spMk id="2" creationId="{909DC09D-B9A6-4493-9A72-1CA7ECB1F5CA}"/>
          </ac:spMkLst>
        </pc:spChg>
      </pc:sldChg>
      <pc:sldChg chg="modSp add mod ord modAnim">
        <pc:chgData name="Thomas Stensitzki" userId="75cafe6b-2f2a-469b-85c4-eec3b9c972ba" providerId="ADAL" clId="{A9C9C0D7-A22B-4092-B9AD-26B313363DEB}" dt="2020-09-01T17:58:45.587" v="2661"/>
        <pc:sldMkLst>
          <pc:docMk/>
          <pc:sldMk cId="1208678618" sldId="329"/>
        </pc:sldMkLst>
        <pc:spChg chg="mod">
          <ac:chgData name="Thomas Stensitzki" userId="75cafe6b-2f2a-469b-85c4-eec3b9c972ba" providerId="ADAL" clId="{A9C9C0D7-A22B-4092-B9AD-26B313363DEB}" dt="2020-09-01T17:47:14.957" v="2335" actId="1076"/>
          <ac:spMkLst>
            <pc:docMk/>
            <pc:sldMk cId="1208678618" sldId="329"/>
            <ac:spMk id="2" creationId="{909DC09D-B9A6-4493-9A72-1CA7ECB1F5CA}"/>
          </ac:spMkLst>
        </pc:spChg>
      </pc:sldChg>
      <pc:sldChg chg="addSp delSp modSp add mod ord delAnim modAnim">
        <pc:chgData name="Thomas Stensitzki" userId="75cafe6b-2f2a-469b-85c4-eec3b9c972ba" providerId="ADAL" clId="{A9C9C0D7-A22B-4092-B9AD-26B313363DEB}" dt="2020-09-01T17:58:51.206" v="2663"/>
        <pc:sldMkLst>
          <pc:docMk/>
          <pc:sldMk cId="1778154474" sldId="330"/>
        </pc:sldMkLst>
        <pc:spChg chg="del mod">
          <ac:chgData name="Thomas Stensitzki" userId="75cafe6b-2f2a-469b-85c4-eec3b9c972ba" providerId="ADAL" clId="{A9C9C0D7-A22B-4092-B9AD-26B313363DEB}" dt="2020-09-01T17:47:57.864" v="2343" actId="478"/>
          <ac:spMkLst>
            <pc:docMk/>
            <pc:sldMk cId="1778154474" sldId="330"/>
            <ac:spMk id="2" creationId="{909DC09D-B9A6-4493-9A72-1CA7ECB1F5CA}"/>
          </ac:spMkLst>
        </pc:spChg>
        <pc:spChg chg="add mod">
          <ac:chgData name="Thomas Stensitzki" userId="75cafe6b-2f2a-469b-85c4-eec3b9c972ba" providerId="ADAL" clId="{A9C9C0D7-A22B-4092-B9AD-26B313363DEB}" dt="2020-09-01T17:48:10.884" v="2345" actId="1076"/>
          <ac:spMkLst>
            <pc:docMk/>
            <pc:sldMk cId="1778154474" sldId="330"/>
            <ac:spMk id="6" creationId="{737CA392-BE96-4960-B503-D6D35E9B49F0}"/>
          </ac:spMkLst>
        </pc:spChg>
      </pc:sldChg>
      <pc:sldChg chg="modSp add mod ord modAnim">
        <pc:chgData name="Thomas Stensitzki" userId="75cafe6b-2f2a-469b-85c4-eec3b9c972ba" providerId="ADAL" clId="{A9C9C0D7-A22B-4092-B9AD-26B313363DEB}" dt="2020-09-01T17:58:54.490" v="2664"/>
        <pc:sldMkLst>
          <pc:docMk/>
          <pc:sldMk cId="909414753" sldId="331"/>
        </pc:sldMkLst>
        <pc:spChg chg="mod">
          <ac:chgData name="Thomas Stensitzki" userId="75cafe6b-2f2a-469b-85c4-eec3b9c972ba" providerId="ADAL" clId="{A9C9C0D7-A22B-4092-B9AD-26B313363DEB}" dt="2020-09-01T17:48:33.572" v="2351" actId="1076"/>
          <ac:spMkLst>
            <pc:docMk/>
            <pc:sldMk cId="909414753" sldId="331"/>
            <ac:spMk id="2" creationId="{909DC09D-B9A6-4493-9A72-1CA7ECB1F5CA}"/>
          </ac:spMkLst>
        </pc:spChg>
      </pc:sldChg>
      <pc:sldChg chg="modSp add mod ord modTransition modAnim">
        <pc:chgData name="Thomas Stensitzki" userId="75cafe6b-2f2a-469b-85c4-eec3b9c972ba" providerId="ADAL" clId="{A9C9C0D7-A22B-4092-B9AD-26B313363DEB}" dt="2020-09-01T18:02:44.228" v="2670"/>
        <pc:sldMkLst>
          <pc:docMk/>
          <pc:sldMk cId="4193766081" sldId="332"/>
        </pc:sldMkLst>
        <pc:spChg chg="mod">
          <ac:chgData name="Thomas Stensitzki" userId="75cafe6b-2f2a-469b-85c4-eec3b9c972ba" providerId="ADAL" clId="{A9C9C0D7-A22B-4092-B9AD-26B313363DEB}" dt="2020-09-01T17:48:50.732" v="2355" actId="1076"/>
          <ac:spMkLst>
            <pc:docMk/>
            <pc:sldMk cId="4193766081" sldId="332"/>
            <ac:spMk id="2" creationId="{909DC09D-B9A6-4493-9A72-1CA7ECB1F5CA}"/>
          </ac:spMkLst>
        </pc:spChg>
      </pc:sldChg>
      <pc:sldChg chg="modSp add mod modAnim">
        <pc:chgData name="Thomas Stensitzki" userId="75cafe6b-2f2a-469b-85c4-eec3b9c972ba" providerId="ADAL" clId="{A9C9C0D7-A22B-4092-B9AD-26B313363DEB}" dt="2020-09-01T17:50:09.028" v="2367"/>
        <pc:sldMkLst>
          <pc:docMk/>
          <pc:sldMk cId="3883184357" sldId="333"/>
        </pc:sldMkLst>
        <pc:spChg chg="mod">
          <ac:chgData name="Thomas Stensitzki" userId="75cafe6b-2f2a-469b-85c4-eec3b9c972ba" providerId="ADAL" clId="{A9C9C0D7-A22B-4092-B9AD-26B313363DEB}" dt="2020-09-01T17:48:58.405" v="2357" actId="1076"/>
          <ac:spMkLst>
            <pc:docMk/>
            <pc:sldMk cId="3883184357" sldId="333"/>
            <ac:spMk id="2" creationId="{909DC09D-B9A6-4493-9A72-1CA7ECB1F5CA}"/>
          </ac:spMkLst>
        </pc:spChg>
      </pc:sldChg>
      <pc:sldChg chg="modSp add mod modAnim">
        <pc:chgData name="Thomas Stensitzki" userId="75cafe6b-2f2a-469b-85c4-eec3b9c972ba" providerId="ADAL" clId="{A9C9C0D7-A22B-4092-B9AD-26B313363DEB}" dt="2020-09-01T17:49:51.760" v="2365" actId="14100"/>
        <pc:sldMkLst>
          <pc:docMk/>
          <pc:sldMk cId="2999610690" sldId="334"/>
        </pc:sldMkLst>
        <pc:spChg chg="mod">
          <ac:chgData name="Thomas Stensitzki" userId="75cafe6b-2f2a-469b-85c4-eec3b9c972ba" providerId="ADAL" clId="{A9C9C0D7-A22B-4092-B9AD-26B313363DEB}" dt="2020-09-01T17:49:51.760" v="2365" actId="14100"/>
          <ac:spMkLst>
            <pc:docMk/>
            <pc:sldMk cId="2999610690" sldId="33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A9C9C0D7-A22B-4092-B9AD-26B313363DEB}" dt="2020-09-01T17:50:28.367" v="2371" actId="14100"/>
        <pc:sldMkLst>
          <pc:docMk/>
          <pc:sldMk cId="2346747777" sldId="335"/>
        </pc:sldMkLst>
        <pc:spChg chg="mod">
          <ac:chgData name="Thomas Stensitzki" userId="75cafe6b-2f2a-469b-85c4-eec3b9c972ba" providerId="ADAL" clId="{A9C9C0D7-A22B-4092-B9AD-26B313363DEB}" dt="2020-09-01T17:50:28.367" v="2371" actId="14100"/>
          <ac:spMkLst>
            <pc:docMk/>
            <pc:sldMk cId="2346747777" sldId="335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9C9C0D7-A22B-4092-B9AD-26B313363DEB}" dt="2020-09-01T18:03:13.688" v="2672"/>
        <pc:sldMkLst>
          <pc:docMk/>
          <pc:sldMk cId="3686415854" sldId="336"/>
        </pc:sldMkLst>
        <pc:spChg chg="mod">
          <ac:chgData name="Thomas Stensitzki" userId="75cafe6b-2f2a-469b-85c4-eec3b9c972ba" providerId="ADAL" clId="{A9C9C0D7-A22B-4092-B9AD-26B313363DEB}" dt="2020-09-01T17:52:50.277" v="2391" actId="14100"/>
          <ac:spMkLst>
            <pc:docMk/>
            <pc:sldMk cId="3686415854" sldId="336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A9C9C0D7-A22B-4092-B9AD-26B313363DEB}" dt="2020-09-01T17:53:00.472" v="2394" actId="14100"/>
        <pc:sldMkLst>
          <pc:docMk/>
          <pc:sldMk cId="406954959" sldId="337"/>
        </pc:sldMkLst>
        <pc:spChg chg="mod">
          <ac:chgData name="Thomas Stensitzki" userId="75cafe6b-2f2a-469b-85c4-eec3b9c972ba" providerId="ADAL" clId="{A9C9C0D7-A22B-4092-B9AD-26B313363DEB}" dt="2020-09-01T17:53:00.472" v="2394" actId="14100"/>
          <ac:spMkLst>
            <pc:docMk/>
            <pc:sldMk cId="406954959" sldId="33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A9C9C0D7-A22B-4092-B9AD-26B313363DEB}" dt="2020-09-01T17:53:09.847" v="2396" actId="1076"/>
        <pc:sldMkLst>
          <pc:docMk/>
          <pc:sldMk cId="946335133" sldId="338"/>
        </pc:sldMkLst>
        <pc:spChg chg="mod">
          <ac:chgData name="Thomas Stensitzki" userId="75cafe6b-2f2a-469b-85c4-eec3b9c972ba" providerId="ADAL" clId="{A9C9C0D7-A22B-4092-B9AD-26B313363DEB}" dt="2020-09-01T17:53:09.847" v="2396" actId="1076"/>
          <ac:spMkLst>
            <pc:docMk/>
            <pc:sldMk cId="946335133" sldId="338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924E8B71-98C3-4962-A804-DBCFF80DF393}"/>
    <pc:docChg chg="modSld">
      <pc:chgData name="Thomas Stensitzki" userId="75cafe6b-2f2a-469b-85c4-eec3b9c972ba" providerId="ADAL" clId="{924E8B71-98C3-4962-A804-DBCFF80DF393}" dt="2020-09-03T17:25:29.178" v="231" actId="6549"/>
      <pc:docMkLst>
        <pc:docMk/>
      </pc:docMkLst>
      <pc:sldChg chg="addSp delSp modSp mod">
        <pc:chgData name="Thomas Stensitzki" userId="75cafe6b-2f2a-469b-85c4-eec3b9c972ba" providerId="ADAL" clId="{924E8B71-98C3-4962-A804-DBCFF80DF393}" dt="2020-09-03T15:16:17.553" v="227" actId="27803"/>
        <pc:sldMkLst>
          <pc:docMk/>
          <pc:sldMk cId="2855324227" sldId="257"/>
        </pc:sldMkLst>
        <pc:spChg chg="add mod">
          <ac:chgData name="Thomas Stensitzki" userId="75cafe6b-2f2a-469b-85c4-eec3b9c972ba" providerId="ADAL" clId="{924E8B71-98C3-4962-A804-DBCFF80DF393}" dt="2020-09-03T15:15:37.456" v="226" actId="20577"/>
          <ac:spMkLst>
            <pc:docMk/>
            <pc:sldMk cId="2855324227" sldId="257"/>
            <ac:spMk id="5" creationId="{EE6719E1-4DB6-4D58-BA77-937CF975247C}"/>
          </ac:spMkLst>
        </pc:spChg>
        <pc:spChg chg="mod">
          <ac:chgData name="Thomas Stensitzki" userId="75cafe6b-2f2a-469b-85c4-eec3b9c972ba" providerId="ADAL" clId="{924E8B71-98C3-4962-A804-DBCFF80DF393}" dt="2020-09-03T15:16:17.553" v="227" actId="27803"/>
          <ac:spMkLst>
            <pc:docMk/>
            <pc:sldMk cId="2855324227" sldId="257"/>
            <ac:spMk id="8" creationId="{D1326C8E-7355-49F1-8E55-C858E51F0032}"/>
          </ac:spMkLst>
        </pc:spChg>
        <pc:spChg chg="mod">
          <ac:chgData name="Thomas Stensitzki" userId="75cafe6b-2f2a-469b-85c4-eec3b9c972ba" providerId="ADAL" clId="{924E8B71-98C3-4962-A804-DBCFF80DF393}" dt="2020-09-03T15:16:17.553" v="227" actId="27803"/>
          <ac:spMkLst>
            <pc:docMk/>
            <pc:sldMk cId="2855324227" sldId="257"/>
            <ac:spMk id="9" creationId="{31230280-6974-4185-8DD1-18BF02C3192B}"/>
          </ac:spMkLst>
        </pc:spChg>
        <pc:grpChg chg="mod">
          <ac:chgData name="Thomas Stensitzki" userId="75cafe6b-2f2a-469b-85c4-eec3b9c972ba" providerId="ADAL" clId="{924E8B71-98C3-4962-A804-DBCFF80DF393}" dt="2020-09-03T15:16:17.553" v="227" actId="27803"/>
          <ac:grpSpMkLst>
            <pc:docMk/>
            <pc:sldMk cId="2855324227" sldId="257"/>
            <ac:grpSpMk id="7" creationId="{5208F678-5B34-4CB8-9EB9-59A6E4079C9F}"/>
          </ac:grpSpMkLst>
        </pc:grpChg>
        <pc:picChg chg="add del mod">
          <ac:chgData name="Thomas Stensitzki" userId="75cafe6b-2f2a-469b-85c4-eec3b9c972ba" providerId="ADAL" clId="{924E8B71-98C3-4962-A804-DBCFF80DF393}" dt="2020-09-03T15:16:17.553" v="227" actId="27803"/>
          <ac:picMkLst>
            <pc:docMk/>
            <pc:sldMk cId="2855324227" sldId="257"/>
            <ac:picMk id="4" creationId="{5208F678-5B34-4CB8-9EB9-59A6E4079C9F}"/>
          </ac:picMkLst>
        </pc:picChg>
      </pc:sldChg>
      <pc:sldChg chg="modSp mod">
        <pc:chgData name="Thomas Stensitzki" userId="75cafe6b-2f2a-469b-85c4-eec3b9c972ba" providerId="ADAL" clId="{924E8B71-98C3-4962-A804-DBCFF80DF393}" dt="2020-09-03T17:25:29.178" v="231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924E8B71-98C3-4962-A804-DBCFF80DF393}" dt="2020-09-03T17:25:29.178" v="231" actId="6549"/>
          <ac:spMkLst>
            <pc:docMk/>
            <pc:sldMk cId="466045460" sldId="296"/>
            <ac:spMk id="3" creationId="{3DE143F2-5A09-45BF-B00B-7298420C5BE2}"/>
          </ac:spMkLst>
        </pc:spChg>
      </pc:sldChg>
    </pc:docChg>
  </pc:docChgLst>
  <pc:docChgLst>
    <pc:chgData name="Thomas Stensitzki" userId="75cafe6b-2f2a-469b-85c4-eec3b9c972ba" providerId="ADAL" clId="{55BB6AC9-FD35-433A-8BB2-5B8EBBEF2CD5}"/>
    <pc:docChg chg="undo custSel addSld delSld modSld sldOrd addSection delSection modSection">
      <pc:chgData name="Thomas Stensitzki" userId="75cafe6b-2f2a-469b-85c4-eec3b9c972ba" providerId="ADAL" clId="{55BB6AC9-FD35-433A-8BB2-5B8EBBEF2CD5}" dt="2020-06-25T18:36:32.771" v="2771" actId="2696"/>
      <pc:docMkLst>
        <pc:docMk/>
      </pc:docMkLst>
      <pc:sldChg chg="modSp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671489701" sldId="256"/>
        </pc:sldMkLst>
        <pc:spChg chg="mod">
          <ac:chgData name="Thomas Stensitzki" userId="75cafe6b-2f2a-469b-85c4-eec3b9c972ba" providerId="ADAL" clId="{55BB6AC9-FD35-433A-8BB2-5B8EBBEF2CD5}" dt="2020-06-13T09:08:48.234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55BB6AC9-FD35-433A-8BB2-5B8EBBEF2CD5}" dt="2020-06-24T19:03:01.110" v="2343" actId="20577"/>
        <pc:sldMkLst>
          <pc:docMk/>
          <pc:sldMk cId="2855324227" sldId="257"/>
        </pc:sldMkLst>
        <pc:spChg chg="del mod">
          <ac:chgData name="Thomas Stensitzki" userId="75cafe6b-2f2a-469b-85c4-eec3b9c972ba" providerId="ADAL" clId="{55BB6AC9-FD35-433A-8BB2-5B8EBBEF2CD5}" dt="2020-06-13T09:10:22.135" v="99" actId="478"/>
          <ac:spMkLst>
            <pc:docMk/>
            <pc:sldMk cId="2855324227" sldId="257"/>
            <ac:spMk id="3" creationId="{98A37A50-952A-4380-9E32-83B818EBEA68}"/>
          </ac:spMkLst>
        </pc:spChg>
        <pc:spChg chg="add del mod">
          <ac:chgData name="Thomas Stensitzki" userId="75cafe6b-2f2a-469b-85c4-eec3b9c972ba" providerId="ADAL" clId="{55BB6AC9-FD35-433A-8BB2-5B8EBBEF2CD5}" dt="2020-06-13T09:10:23.950" v="100" actId="478"/>
          <ac:spMkLst>
            <pc:docMk/>
            <pc:sldMk cId="2855324227" sldId="257"/>
            <ac:spMk id="5" creationId="{52C7AA22-BFF8-43CA-B5D7-B70CFBCB7420}"/>
          </ac:spMkLst>
        </pc:spChg>
        <pc:graphicFrameChg chg="add mod modGraphic">
          <ac:chgData name="Thomas Stensitzki" userId="75cafe6b-2f2a-469b-85c4-eec3b9c972ba" providerId="ADAL" clId="{55BB6AC9-FD35-433A-8BB2-5B8EBBEF2CD5}" dt="2020-06-24T19:03:01.110" v="2343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55BB6AC9-FD35-433A-8BB2-5B8EBBEF2CD5}" dt="2020-06-24T19:06:06.591" v="2368" actId="113"/>
        <pc:sldMkLst>
          <pc:docMk/>
          <pc:sldMk cId="3332792154" sldId="258"/>
        </pc:sldMkLst>
        <pc:spChg chg="mod">
          <ac:chgData name="Thomas Stensitzki" userId="75cafe6b-2f2a-469b-85c4-eec3b9c972ba" providerId="ADAL" clId="{55BB6AC9-FD35-433A-8BB2-5B8EBBEF2CD5}" dt="2020-06-24T19:06:06.591" v="2368" actId="113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55BB6AC9-FD35-433A-8BB2-5B8EBBEF2CD5}" dt="2020-06-25T16:23:30.628" v="2377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55BB6AC9-FD35-433A-8BB2-5B8EBBEF2CD5}" dt="2020-06-25T16:23:30.628" v="2377" actId="2057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55BB6AC9-FD35-433A-8BB2-5B8EBBEF2CD5}" dt="2020-06-13T09:13:55.712" v="16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55BB6AC9-FD35-433A-8BB2-5B8EBBEF2CD5}" dt="2020-06-13T09:14:02.885" v="164" actId="2696"/>
        <pc:sldMkLst>
          <pc:docMk/>
          <pc:sldMk cId="2734409664" sldId="261"/>
        </pc:sldMkLst>
      </pc:sldChg>
      <pc:sldChg chg="del">
        <pc:chgData name="Thomas Stensitzki" userId="75cafe6b-2f2a-469b-85c4-eec3b9c972ba" providerId="ADAL" clId="{55BB6AC9-FD35-433A-8BB2-5B8EBBEF2CD5}" dt="2020-06-13T09:14:57.373" v="180" actId="18676"/>
        <pc:sldMkLst>
          <pc:docMk/>
          <pc:sldMk cId="2588622415" sldId="262"/>
        </pc:sldMkLst>
      </pc:sldChg>
      <pc:sldChg chg="del">
        <pc:chgData name="Thomas Stensitzki" userId="75cafe6b-2f2a-469b-85c4-eec3b9c972ba" providerId="ADAL" clId="{55BB6AC9-FD35-433A-8BB2-5B8EBBEF2CD5}" dt="2020-06-13T09:14:57.373" v="180" actId="18676"/>
        <pc:sldMkLst>
          <pc:docMk/>
          <pc:sldMk cId="2802940347" sldId="267"/>
        </pc:sldMkLst>
      </pc:sldChg>
      <pc:sldChg chg="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4007670073" sldId="268"/>
        </pc:sldMkLst>
      </pc:sldChg>
      <pc:sldChg chg="modSp mod modTransition modAnim">
        <pc:chgData name="Thomas Stensitzki" userId="75cafe6b-2f2a-469b-85c4-eec3b9c972ba" providerId="ADAL" clId="{55BB6AC9-FD35-433A-8BB2-5B8EBBEF2CD5}" dt="2020-06-24T19:04:41.958" v="2353" actId="14100"/>
        <pc:sldMkLst>
          <pc:docMk/>
          <pc:sldMk cId="2721051844" sldId="269"/>
        </pc:sldMkLst>
        <pc:spChg chg="mod">
          <ac:chgData name="Thomas Stensitzki" userId="75cafe6b-2f2a-469b-85c4-eec3b9c972ba" providerId="ADAL" clId="{55BB6AC9-FD35-433A-8BB2-5B8EBBEF2CD5}" dt="2020-06-24T19:04:41.958" v="2353" actId="14100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9:04:37.712" v="235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4151311354" sldId="270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1943864643" sldId="271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1934332130" sldId="272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3169364275" sldId="273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3340108572" sldId="274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3506005075" sldId="275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1863299031" sldId="276"/>
        </pc:sldMkLst>
      </pc:sldChg>
      <pc:sldChg chg="addSp delSp del mod addAnim delAnim">
        <pc:chgData name="Thomas Stensitzki" userId="75cafe6b-2f2a-469b-85c4-eec3b9c972ba" providerId="ADAL" clId="{55BB6AC9-FD35-433A-8BB2-5B8EBBEF2CD5}" dt="2020-06-24T18:45:18.177" v="1827" actId="47"/>
        <pc:sldMkLst>
          <pc:docMk/>
          <pc:sldMk cId="1881352540" sldId="277"/>
        </pc:sldMkLst>
        <pc:spChg chg="add del">
          <ac:chgData name="Thomas Stensitzki" userId="75cafe6b-2f2a-469b-85c4-eec3b9c972ba" providerId="ADAL" clId="{55BB6AC9-FD35-433A-8BB2-5B8EBBEF2CD5}" dt="2020-06-24T18:08:39.012" v="248" actId="478"/>
          <ac:spMkLst>
            <pc:docMk/>
            <pc:sldMk cId="1881352540" sldId="277"/>
            <ac:spMk id="4" creationId="{0305BF37-7AAC-4051-88FB-6559353A2BCC}"/>
          </ac:spMkLst>
        </pc:spChg>
        <pc:picChg chg="add del">
          <ac:chgData name="Thomas Stensitzki" userId="75cafe6b-2f2a-469b-85c4-eec3b9c972ba" providerId="ADAL" clId="{55BB6AC9-FD35-433A-8BB2-5B8EBBEF2CD5}" dt="2020-06-24T18:08:39.212" v="249" actId="478"/>
          <ac:picMkLst>
            <pc:docMk/>
            <pc:sldMk cId="1881352540" sldId="277"/>
            <ac:picMk id="8194" creationId="{8BFA117A-059B-47AA-A306-0D528037EEFE}"/>
          </ac:picMkLst>
        </pc:picChg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688496788" sldId="278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3274110651" sldId="279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1969548478" sldId="280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23811234" sldId="281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4025650639" sldId="282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118846308" sldId="283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3102423371" sldId="284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3256596074" sldId="285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750023104" sldId="286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639641098" sldId="287"/>
        </pc:sldMkLst>
      </pc:sldChg>
      <pc:sldChg chg="del">
        <pc:chgData name="Thomas Stensitzki" userId="75cafe6b-2f2a-469b-85c4-eec3b9c972ba" providerId="ADAL" clId="{55BB6AC9-FD35-433A-8BB2-5B8EBBEF2CD5}" dt="2020-06-24T18:05:00.442" v="206" actId="47"/>
        <pc:sldMkLst>
          <pc:docMk/>
          <pc:sldMk cId="597324341" sldId="288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1334387415" sldId="289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494449686" sldId="290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3336861155" sldId="291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4188899919" sldId="292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3635241496" sldId="293"/>
        </pc:sldMkLst>
      </pc:sldChg>
      <pc:sldChg chg="del">
        <pc:chgData name="Thomas Stensitzki" userId="75cafe6b-2f2a-469b-85c4-eec3b9c972ba" providerId="ADAL" clId="{55BB6AC9-FD35-433A-8BB2-5B8EBBEF2CD5}" dt="2020-06-24T18:05:05.324" v="207" actId="47"/>
        <pc:sldMkLst>
          <pc:docMk/>
          <pc:sldMk cId="1209649960" sldId="294"/>
        </pc:sldMkLst>
      </pc:sldChg>
      <pc:sldChg chg="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1928334901" sldId="295"/>
        </pc:sldMkLst>
      </pc:sldChg>
      <pc:sldChg chg="modSp new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466045460" sldId="296"/>
        </pc:sldMkLst>
        <pc:spChg chg="mod">
          <ac:chgData name="Thomas Stensitzki" userId="75cafe6b-2f2a-469b-85c4-eec3b9c972ba" providerId="ADAL" clId="{55BB6AC9-FD35-433A-8BB2-5B8EBBEF2CD5}" dt="2020-06-13T09:14:27" v="179" actId="20577"/>
          <ac:spMkLst>
            <pc:docMk/>
            <pc:sldMk cId="466045460" sldId="296"/>
            <ac:spMk id="2" creationId="{CD56F4DC-983B-47F2-A513-6928C9A26BF9}"/>
          </ac:spMkLst>
        </pc:spChg>
      </pc:sldChg>
      <pc:sldChg chg="modSp add mod or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53967156" sldId="297"/>
        </pc:sldMkLst>
        <pc:spChg chg="mod">
          <ac:chgData name="Thomas Stensitzki" userId="75cafe6b-2f2a-469b-85c4-eec3b9c972ba" providerId="ADAL" clId="{55BB6AC9-FD35-433A-8BB2-5B8EBBEF2CD5}" dt="2020-06-13T09:16:48.315" v="19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55BB6AC9-FD35-433A-8BB2-5B8EBBEF2CD5}" dt="2020-06-13T09:16:52.565" v="205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addSp delSp modSp new add del mod modTransition modAnim">
        <pc:chgData name="Thomas Stensitzki" userId="75cafe6b-2f2a-469b-85c4-eec3b9c972ba" providerId="ADAL" clId="{55BB6AC9-FD35-433A-8BB2-5B8EBBEF2CD5}" dt="2020-06-24T19:02:31.066" v="2337"/>
        <pc:sldMkLst>
          <pc:docMk/>
          <pc:sldMk cId="1396311840" sldId="298"/>
        </pc:sldMkLst>
        <pc:spChg chg="mod">
          <ac:chgData name="Thomas Stensitzki" userId="75cafe6b-2f2a-469b-85c4-eec3b9c972ba" providerId="ADAL" clId="{55BB6AC9-FD35-433A-8BB2-5B8EBBEF2CD5}" dt="2020-06-24T18:05:57.553" v="231" actId="20577"/>
          <ac:spMkLst>
            <pc:docMk/>
            <pc:sldMk cId="1396311840" sldId="298"/>
            <ac:spMk id="2" creationId="{BE693023-C9D8-4F5F-B149-163AD05AB8C7}"/>
          </ac:spMkLst>
        </pc:spChg>
        <pc:spChg chg="del">
          <ac:chgData name="Thomas Stensitzki" userId="75cafe6b-2f2a-469b-85c4-eec3b9c972ba" providerId="ADAL" clId="{55BB6AC9-FD35-433A-8BB2-5B8EBBEF2CD5}" dt="2020-06-24T18:06:00.359" v="232" actId="478"/>
          <ac:spMkLst>
            <pc:docMk/>
            <pc:sldMk cId="1396311840" sldId="298"/>
            <ac:spMk id="3" creationId="{C14D577C-61B2-4D47-9F5A-A28D308FE685}"/>
          </ac:spMkLst>
        </pc:spChg>
        <pc:picChg chg="add mod">
          <ac:chgData name="Thomas Stensitzki" userId="75cafe6b-2f2a-469b-85c4-eec3b9c972ba" providerId="ADAL" clId="{55BB6AC9-FD35-433A-8BB2-5B8EBBEF2CD5}" dt="2020-06-24T18:30:56.539" v="1222" actId="1440"/>
          <ac:picMkLst>
            <pc:docMk/>
            <pc:sldMk cId="1396311840" sldId="298"/>
            <ac:picMk id="4" creationId="{1E700FA2-C81E-4609-A6B2-5BD6D8B945CE}"/>
          </ac:picMkLst>
        </pc:picChg>
        <pc:picChg chg="del mod">
          <ac:chgData name="Thomas Stensitzki" userId="75cafe6b-2f2a-469b-85c4-eec3b9c972ba" providerId="ADAL" clId="{55BB6AC9-FD35-433A-8BB2-5B8EBBEF2CD5}" dt="2020-06-24T18:07:48.351" v="244" actId="478"/>
          <ac:picMkLst>
            <pc:docMk/>
            <pc:sldMk cId="1396311840" sldId="298"/>
            <ac:picMk id="1026" creationId="{EEEEA00C-0864-4A70-A55C-89564AED6B61}"/>
          </ac:picMkLst>
        </pc:picChg>
      </pc:sldChg>
      <pc:sldChg chg="addSp">
        <pc:chgData name="Thomas Stensitzki" userId="75cafe6b-2f2a-469b-85c4-eec3b9c972ba" providerId="ADAL" clId="{55BB6AC9-FD35-433A-8BB2-5B8EBBEF2CD5}" dt="2020-06-24T18:07:25.490" v="235"/>
        <pc:sldMkLst>
          <pc:docMk/>
          <pc:sldMk cId="2787008132" sldId="298"/>
        </pc:sldMkLst>
        <pc:picChg chg="add">
          <ac:chgData name="Thomas Stensitzki" userId="75cafe6b-2f2a-469b-85c4-eec3b9c972ba" providerId="ADAL" clId="{55BB6AC9-FD35-433A-8BB2-5B8EBBEF2CD5}" dt="2020-06-24T18:07:25.490" v="235"/>
          <ac:picMkLst>
            <pc:docMk/>
            <pc:sldMk cId="2787008132" sldId="298"/>
            <ac:picMk id="1026" creationId="{EEEEA00C-0864-4A70-A55C-89564AED6B61}"/>
          </ac:picMkLst>
        </pc:picChg>
      </pc:sldChg>
      <pc:sldChg chg="delSp modSp add mod modTransition modAnim">
        <pc:chgData name="Thomas Stensitzki" userId="75cafe6b-2f2a-469b-85c4-eec3b9c972ba" providerId="ADAL" clId="{55BB6AC9-FD35-433A-8BB2-5B8EBBEF2CD5}" dt="2020-06-24T19:02:39.437" v="2339"/>
        <pc:sldMkLst>
          <pc:docMk/>
          <pc:sldMk cId="71801274" sldId="299"/>
        </pc:sldMkLst>
        <pc:picChg chg="del">
          <ac:chgData name="Thomas Stensitzki" userId="75cafe6b-2f2a-469b-85c4-eec3b9c972ba" providerId="ADAL" clId="{55BB6AC9-FD35-433A-8BB2-5B8EBBEF2CD5}" dt="2020-06-24T18:07:42.778" v="241" actId="478"/>
          <ac:picMkLst>
            <pc:docMk/>
            <pc:sldMk cId="71801274" sldId="299"/>
            <ac:picMk id="4" creationId="{1E700FA2-C81E-4609-A6B2-5BD6D8B945CE}"/>
          </ac:picMkLst>
        </pc:picChg>
        <pc:picChg chg="mod">
          <ac:chgData name="Thomas Stensitzki" userId="75cafe6b-2f2a-469b-85c4-eec3b9c972ba" providerId="ADAL" clId="{55BB6AC9-FD35-433A-8BB2-5B8EBBEF2CD5}" dt="2020-06-24T18:31:00.650" v="1223" actId="1440"/>
          <ac:picMkLst>
            <pc:docMk/>
            <pc:sldMk cId="71801274" sldId="299"/>
            <ac:picMk id="1026" creationId="{EEEEA00C-0864-4A70-A55C-89564AED6B61}"/>
          </ac:picMkLst>
        </pc:picChg>
      </pc:sldChg>
      <pc:sldChg chg="addSp delSp modSp add mod modTransition modAnim">
        <pc:chgData name="Thomas Stensitzki" userId="75cafe6b-2f2a-469b-85c4-eec3b9c972ba" providerId="ADAL" clId="{55BB6AC9-FD35-433A-8BB2-5B8EBBEF2CD5}" dt="2020-06-24T19:00:56.927" v="2322"/>
        <pc:sldMkLst>
          <pc:docMk/>
          <pc:sldMk cId="634618908" sldId="300"/>
        </pc:sldMkLst>
        <pc:spChg chg="mod">
          <ac:chgData name="Thomas Stensitzki" userId="75cafe6b-2f2a-469b-85c4-eec3b9c972ba" providerId="ADAL" clId="{55BB6AC9-FD35-433A-8BB2-5B8EBBEF2CD5}" dt="2020-06-24T18:44:46.699" v="1821" actId="14100"/>
          <ac:spMkLst>
            <pc:docMk/>
            <pc:sldMk cId="634618908" sldId="300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8:09:49.797" v="268" actId="20577"/>
          <ac:spMkLst>
            <pc:docMk/>
            <pc:sldMk cId="634618908" sldId="300"/>
            <ac:spMk id="4" creationId="{D12969B4-351A-4517-A5B8-3E6AD9CDB206}"/>
          </ac:spMkLst>
        </pc:spChg>
        <pc:spChg chg="mod">
          <ac:chgData name="Thomas Stensitzki" userId="75cafe6b-2f2a-469b-85c4-eec3b9c972ba" providerId="ADAL" clId="{55BB6AC9-FD35-433A-8BB2-5B8EBBEF2CD5}" dt="2020-06-24T18:52:07.658" v="2226" actId="27636"/>
          <ac:spMkLst>
            <pc:docMk/>
            <pc:sldMk cId="634618908" sldId="300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55BB6AC9-FD35-433A-8BB2-5B8EBBEF2CD5}" dt="2020-06-24T18:45:05.646" v="1823"/>
          <ac:spMkLst>
            <pc:docMk/>
            <pc:sldMk cId="634618908" sldId="300"/>
            <ac:spMk id="6" creationId="{74CAD2C8-33E1-4189-8A3D-7DDD482400F6}"/>
          </ac:spMkLst>
        </pc:spChg>
      </pc:sldChg>
      <pc:sldChg chg="addSp">
        <pc:chgData name="Thomas Stensitzki" userId="75cafe6b-2f2a-469b-85c4-eec3b9c972ba" providerId="ADAL" clId="{55BB6AC9-FD35-433A-8BB2-5B8EBBEF2CD5}" dt="2020-06-24T18:17:09.174" v="652"/>
        <pc:sldMkLst>
          <pc:docMk/>
          <pc:sldMk cId="73139384" sldId="301"/>
        </pc:sldMkLst>
        <pc:picChg chg="add">
          <ac:chgData name="Thomas Stensitzki" userId="75cafe6b-2f2a-469b-85c4-eec3b9c972ba" providerId="ADAL" clId="{55BB6AC9-FD35-433A-8BB2-5B8EBBEF2CD5}" dt="2020-06-24T18:17:09.174" v="652"/>
          <ac:picMkLst>
            <pc:docMk/>
            <pc:sldMk cId="73139384" sldId="301"/>
            <ac:picMk id="3074" creationId="{9681B110-B731-42F5-B97A-C57711659F3D}"/>
          </ac:picMkLst>
        </pc:picChg>
      </pc:sldChg>
      <pc:sldChg chg="addSp">
        <pc:chgData name="Thomas Stensitzki" userId="75cafe6b-2f2a-469b-85c4-eec3b9c972ba" providerId="ADAL" clId="{55BB6AC9-FD35-433A-8BB2-5B8EBBEF2CD5}" dt="2020-06-24T18:16:54.862" v="648"/>
        <pc:sldMkLst>
          <pc:docMk/>
          <pc:sldMk cId="1803393389" sldId="301"/>
        </pc:sldMkLst>
        <pc:picChg chg="add">
          <ac:chgData name="Thomas Stensitzki" userId="75cafe6b-2f2a-469b-85c4-eec3b9c972ba" providerId="ADAL" clId="{55BB6AC9-FD35-433A-8BB2-5B8EBBEF2CD5}" dt="2020-06-24T18:16:54.862" v="648"/>
          <ac:picMkLst>
            <pc:docMk/>
            <pc:sldMk cId="1803393389" sldId="301"/>
            <ac:picMk id="2050" creationId="{F50B0B13-C278-43BD-AABE-CCB8385C89BE}"/>
          </ac:picMkLst>
        </pc:picChg>
      </pc:sldChg>
      <pc:sldChg chg="addSp delSp modSp new add del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2694335578" sldId="301"/>
        </pc:sldMkLst>
        <pc:spChg chg="mod">
          <ac:chgData name="Thomas Stensitzki" userId="75cafe6b-2f2a-469b-85c4-eec3b9c972ba" providerId="ADAL" clId="{55BB6AC9-FD35-433A-8BB2-5B8EBBEF2CD5}" dt="2020-06-24T18:16:30.721" v="646"/>
          <ac:spMkLst>
            <pc:docMk/>
            <pc:sldMk cId="2694335578" sldId="301"/>
            <ac:spMk id="2" creationId="{5753E0A7-CE1D-48B9-AD57-4C6969A1AAC3}"/>
          </ac:spMkLst>
        </pc:spChg>
        <pc:spChg chg="add mod">
          <ac:chgData name="Thomas Stensitzki" userId="75cafe6b-2f2a-469b-85c4-eec3b9c972ba" providerId="ADAL" clId="{55BB6AC9-FD35-433A-8BB2-5B8EBBEF2CD5}" dt="2020-06-24T18:18:44.247" v="722" actId="1076"/>
          <ac:spMkLst>
            <pc:docMk/>
            <pc:sldMk cId="2694335578" sldId="301"/>
            <ac:spMk id="3" creationId="{45744BDD-40F0-4A53-BC7D-CAB5DBB601A8}"/>
          </ac:spMkLst>
        </pc:spChg>
        <pc:spChg chg="del">
          <ac:chgData name="Thomas Stensitzki" userId="75cafe6b-2f2a-469b-85c4-eec3b9c972ba" providerId="ADAL" clId="{55BB6AC9-FD35-433A-8BB2-5B8EBBEF2CD5}" dt="2020-06-24T18:16:31.992" v="647" actId="478"/>
          <ac:spMkLst>
            <pc:docMk/>
            <pc:sldMk cId="2694335578" sldId="301"/>
            <ac:spMk id="3" creationId="{A99EF3B5-0928-44D1-AC99-018931881413}"/>
          </ac:spMkLst>
        </pc:spChg>
        <pc:picChg chg="mod">
          <ac:chgData name="Thomas Stensitzki" userId="75cafe6b-2f2a-469b-85c4-eec3b9c972ba" providerId="ADAL" clId="{55BB6AC9-FD35-433A-8BB2-5B8EBBEF2CD5}" dt="2020-06-24T18:17:27.157" v="659" actId="1076"/>
          <ac:picMkLst>
            <pc:docMk/>
            <pc:sldMk cId="2694335578" sldId="301"/>
            <ac:picMk id="2050" creationId="{F50B0B13-C278-43BD-AABE-CCB8385C89BE}"/>
          </ac:picMkLst>
        </pc:picChg>
        <pc:picChg chg="mod">
          <ac:chgData name="Thomas Stensitzki" userId="75cafe6b-2f2a-469b-85c4-eec3b9c972ba" providerId="ADAL" clId="{55BB6AC9-FD35-433A-8BB2-5B8EBBEF2CD5}" dt="2020-06-24T18:17:24.504" v="658" actId="1076"/>
          <ac:picMkLst>
            <pc:docMk/>
            <pc:sldMk cId="2694335578" sldId="301"/>
            <ac:picMk id="3074" creationId="{9681B110-B731-42F5-B97A-C57711659F3D}"/>
          </ac:picMkLst>
        </pc:picChg>
      </pc:sldChg>
      <pc:sldChg chg="addSp delSp modSp add del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200163490" sldId="302"/>
        </pc:sldMkLst>
        <pc:spChg chg="mod">
          <ac:chgData name="Thomas Stensitzki" userId="75cafe6b-2f2a-469b-85c4-eec3b9c972ba" providerId="ADAL" clId="{55BB6AC9-FD35-433A-8BB2-5B8EBBEF2CD5}" dt="2020-06-24T18:21:15.416" v="895"/>
          <ac:spMkLst>
            <pc:docMk/>
            <pc:sldMk cId="200163490" sldId="302"/>
            <ac:spMk id="2" creationId="{5753E0A7-CE1D-48B9-AD57-4C6969A1AAC3}"/>
          </ac:spMkLst>
        </pc:spChg>
        <pc:spChg chg="del">
          <ac:chgData name="Thomas Stensitzki" userId="75cafe6b-2f2a-469b-85c4-eec3b9c972ba" providerId="ADAL" clId="{55BB6AC9-FD35-433A-8BB2-5B8EBBEF2CD5}" dt="2020-06-24T18:20:58.308" v="893" actId="478"/>
          <ac:spMkLst>
            <pc:docMk/>
            <pc:sldMk cId="200163490" sldId="302"/>
            <ac:spMk id="3" creationId="{45744BDD-40F0-4A53-BC7D-CAB5DBB601A8}"/>
          </ac:spMkLst>
        </pc:spChg>
        <pc:spChg chg="add mod">
          <ac:chgData name="Thomas Stensitzki" userId="75cafe6b-2f2a-469b-85c4-eec3b9c972ba" providerId="ADAL" clId="{55BB6AC9-FD35-433A-8BB2-5B8EBBEF2CD5}" dt="2020-06-24T18:23:08.343" v="936" actId="20577"/>
          <ac:spMkLst>
            <pc:docMk/>
            <pc:sldMk cId="200163490" sldId="302"/>
            <ac:spMk id="3" creationId="{6056718E-D509-4ECF-870D-F733B0FF1A87}"/>
          </ac:spMkLst>
        </pc:spChg>
        <pc:picChg chg="del">
          <ac:chgData name="Thomas Stensitzki" userId="75cafe6b-2f2a-469b-85c4-eec3b9c972ba" providerId="ADAL" clId="{55BB6AC9-FD35-433A-8BB2-5B8EBBEF2CD5}" dt="2020-06-24T18:20:58.308" v="893" actId="478"/>
          <ac:picMkLst>
            <pc:docMk/>
            <pc:sldMk cId="200163490" sldId="302"/>
            <ac:picMk id="2050" creationId="{F50B0B13-C278-43BD-AABE-CCB8385C89BE}"/>
          </ac:picMkLst>
        </pc:picChg>
        <pc:picChg chg="del">
          <ac:chgData name="Thomas Stensitzki" userId="75cafe6b-2f2a-469b-85c4-eec3b9c972ba" providerId="ADAL" clId="{55BB6AC9-FD35-433A-8BB2-5B8EBBEF2CD5}" dt="2020-06-24T18:20:59.025" v="894" actId="478"/>
          <ac:picMkLst>
            <pc:docMk/>
            <pc:sldMk cId="200163490" sldId="302"/>
            <ac:picMk id="3074" creationId="{9681B110-B731-42F5-B97A-C57711659F3D}"/>
          </ac:picMkLst>
        </pc:picChg>
        <pc:picChg chg="mod">
          <ac:chgData name="Thomas Stensitzki" userId="75cafe6b-2f2a-469b-85c4-eec3b9c972ba" providerId="ADAL" clId="{55BB6AC9-FD35-433A-8BB2-5B8EBBEF2CD5}" dt="2020-06-24T18:21:59.375" v="904" actId="1440"/>
          <ac:picMkLst>
            <pc:docMk/>
            <pc:sldMk cId="200163490" sldId="302"/>
            <ac:picMk id="4098" creationId="{7FEEF59C-8039-403F-BDA8-ECC23BA70D89}"/>
          </ac:picMkLst>
        </pc:picChg>
      </pc:sldChg>
      <pc:sldChg chg="addSp">
        <pc:chgData name="Thomas Stensitzki" userId="75cafe6b-2f2a-469b-85c4-eec3b9c972ba" providerId="ADAL" clId="{55BB6AC9-FD35-433A-8BB2-5B8EBBEF2CD5}" dt="2020-06-24T18:21:21.294" v="896"/>
        <pc:sldMkLst>
          <pc:docMk/>
          <pc:sldMk cId="4098589653" sldId="302"/>
        </pc:sldMkLst>
        <pc:picChg chg="add">
          <ac:chgData name="Thomas Stensitzki" userId="75cafe6b-2f2a-469b-85c4-eec3b9c972ba" providerId="ADAL" clId="{55BB6AC9-FD35-433A-8BB2-5B8EBBEF2CD5}" dt="2020-06-24T18:21:21.294" v="896"/>
          <ac:picMkLst>
            <pc:docMk/>
            <pc:sldMk cId="4098589653" sldId="302"/>
            <ac:picMk id="4098" creationId="{7FEEF59C-8039-403F-BDA8-ECC23BA70D89}"/>
          </ac:picMkLst>
        </pc:picChg>
      </pc:sldChg>
      <pc:sldChg chg="delSp modSp add del mod or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3846931401" sldId="303"/>
        </pc:sldMkLst>
        <pc:spChg chg="mod">
          <ac:chgData name="Thomas Stensitzki" userId="75cafe6b-2f2a-469b-85c4-eec3b9c972ba" providerId="ADAL" clId="{55BB6AC9-FD35-433A-8BB2-5B8EBBEF2CD5}" dt="2020-06-24T18:25:19.927" v="1031"/>
          <ac:spMkLst>
            <pc:docMk/>
            <pc:sldMk cId="3846931401" sldId="303"/>
            <ac:spMk id="2" creationId="{5753E0A7-CE1D-48B9-AD57-4C6969A1AAC3}"/>
          </ac:spMkLst>
        </pc:spChg>
        <pc:spChg chg="del">
          <ac:chgData name="Thomas Stensitzki" userId="75cafe6b-2f2a-469b-85c4-eec3b9c972ba" providerId="ADAL" clId="{55BB6AC9-FD35-433A-8BB2-5B8EBBEF2CD5}" dt="2020-06-24T18:25:34.468" v="1036" actId="478"/>
          <ac:spMkLst>
            <pc:docMk/>
            <pc:sldMk cId="3846931401" sldId="303"/>
            <ac:spMk id="3" creationId="{6056718E-D509-4ECF-870D-F733B0FF1A87}"/>
          </ac:spMkLst>
        </pc:spChg>
        <pc:picChg chg="del">
          <ac:chgData name="Thomas Stensitzki" userId="75cafe6b-2f2a-469b-85c4-eec3b9c972ba" providerId="ADAL" clId="{55BB6AC9-FD35-433A-8BB2-5B8EBBEF2CD5}" dt="2020-06-24T18:25:01.372" v="1026" actId="478"/>
          <ac:picMkLst>
            <pc:docMk/>
            <pc:sldMk cId="3846931401" sldId="303"/>
            <ac:picMk id="4098" creationId="{7FEEF59C-8039-403F-BDA8-ECC23BA70D89}"/>
          </ac:picMkLst>
        </pc:picChg>
        <pc:picChg chg="mod">
          <ac:chgData name="Thomas Stensitzki" userId="75cafe6b-2f2a-469b-85c4-eec3b9c972ba" providerId="ADAL" clId="{55BB6AC9-FD35-433A-8BB2-5B8EBBEF2CD5}" dt="2020-06-24T18:30:52.140" v="1221" actId="1440"/>
          <ac:picMkLst>
            <pc:docMk/>
            <pc:sldMk cId="3846931401" sldId="303"/>
            <ac:picMk id="5122" creationId="{30105698-1FC5-4C74-8B67-75E7DADCB061}"/>
          </ac:picMkLst>
        </pc:picChg>
      </pc:sldChg>
      <pc:sldChg chg="addSp">
        <pc:chgData name="Thomas Stensitzki" userId="75cafe6b-2f2a-469b-85c4-eec3b9c972ba" providerId="ADAL" clId="{55BB6AC9-FD35-433A-8BB2-5B8EBBEF2CD5}" dt="2020-06-24T18:25:24.497" v="1032"/>
        <pc:sldMkLst>
          <pc:docMk/>
          <pc:sldMk cId="4135526359" sldId="303"/>
        </pc:sldMkLst>
        <pc:picChg chg="add">
          <ac:chgData name="Thomas Stensitzki" userId="75cafe6b-2f2a-469b-85c4-eec3b9c972ba" providerId="ADAL" clId="{55BB6AC9-FD35-433A-8BB2-5B8EBBEF2CD5}" dt="2020-06-24T18:25:24.497" v="1032"/>
          <ac:picMkLst>
            <pc:docMk/>
            <pc:sldMk cId="4135526359" sldId="303"/>
            <ac:picMk id="5122" creationId="{30105698-1FC5-4C74-8B67-75E7DADCB061}"/>
          </ac:picMkLst>
        </pc:picChg>
      </pc:sldChg>
      <pc:sldChg chg="modSp add mod ord modTransition modAnim">
        <pc:chgData name="Thomas Stensitzki" userId="75cafe6b-2f2a-469b-85c4-eec3b9c972ba" providerId="ADAL" clId="{55BB6AC9-FD35-433A-8BB2-5B8EBBEF2CD5}" dt="2020-06-24T18:58:12.090" v="2279"/>
        <pc:sldMkLst>
          <pc:docMk/>
          <pc:sldMk cId="2525373153" sldId="304"/>
        </pc:sldMkLst>
        <pc:spChg chg="mod">
          <ac:chgData name="Thomas Stensitzki" userId="75cafe6b-2f2a-469b-85c4-eec3b9c972ba" providerId="ADAL" clId="{55BB6AC9-FD35-433A-8BB2-5B8EBBEF2CD5}" dt="2020-06-24T18:28:43.644" v="1145" actId="14100"/>
          <ac:spMkLst>
            <pc:docMk/>
            <pc:sldMk cId="2525373153" sldId="304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8:49:17.200" v="2136" actId="113"/>
          <ac:spMkLst>
            <pc:docMk/>
            <pc:sldMk cId="2525373153" sldId="304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55BB6AC9-FD35-433A-8BB2-5B8EBBEF2CD5}" dt="2020-06-24T18:29:09.893" v="1155"/>
        <pc:sldMkLst>
          <pc:docMk/>
          <pc:sldMk cId="72382782" sldId="305"/>
        </pc:sldMkLst>
        <pc:picChg chg="add">
          <ac:chgData name="Thomas Stensitzki" userId="75cafe6b-2f2a-469b-85c4-eec3b9c972ba" providerId="ADAL" clId="{55BB6AC9-FD35-433A-8BB2-5B8EBBEF2CD5}" dt="2020-06-24T18:29:09.893" v="1155"/>
          <ac:picMkLst>
            <pc:docMk/>
            <pc:sldMk cId="72382782" sldId="305"/>
            <ac:picMk id="6146" creationId="{357FCBB4-2B87-40ED-B5F7-8243FF1D35DB}"/>
          </ac:picMkLst>
        </pc:picChg>
      </pc:sldChg>
      <pc:sldChg chg="delSp modSp add del mod or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1037636178" sldId="305"/>
        </pc:sldMkLst>
        <pc:spChg chg="mod">
          <ac:chgData name="Thomas Stensitzki" userId="75cafe6b-2f2a-469b-85c4-eec3b9c972ba" providerId="ADAL" clId="{55BB6AC9-FD35-433A-8BB2-5B8EBBEF2CD5}" dt="2020-06-24T18:29:05.673" v="1154"/>
          <ac:spMkLst>
            <pc:docMk/>
            <pc:sldMk cId="1037636178" sldId="305"/>
            <ac:spMk id="2" creationId="{5753E0A7-CE1D-48B9-AD57-4C6969A1AAC3}"/>
          </ac:spMkLst>
        </pc:spChg>
        <pc:spChg chg="del">
          <ac:chgData name="Thomas Stensitzki" userId="75cafe6b-2f2a-469b-85c4-eec3b9c972ba" providerId="ADAL" clId="{55BB6AC9-FD35-433A-8BB2-5B8EBBEF2CD5}" dt="2020-06-24T18:28:56.627" v="1152" actId="478"/>
          <ac:spMkLst>
            <pc:docMk/>
            <pc:sldMk cId="1037636178" sldId="305"/>
            <ac:spMk id="3" creationId="{6056718E-D509-4ECF-870D-F733B0FF1A87}"/>
          </ac:spMkLst>
        </pc:spChg>
        <pc:picChg chg="del">
          <ac:chgData name="Thomas Stensitzki" userId="75cafe6b-2f2a-469b-85c4-eec3b9c972ba" providerId="ADAL" clId="{55BB6AC9-FD35-433A-8BB2-5B8EBBEF2CD5}" dt="2020-06-24T18:28:55.152" v="1151" actId="478"/>
          <ac:picMkLst>
            <pc:docMk/>
            <pc:sldMk cId="1037636178" sldId="305"/>
            <ac:picMk id="4098" creationId="{7FEEF59C-8039-403F-BDA8-ECC23BA70D89}"/>
          </ac:picMkLst>
        </pc:picChg>
        <pc:picChg chg="mod">
          <ac:chgData name="Thomas Stensitzki" userId="75cafe6b-2f2a-469b-85c4-eec3b9c972ba" providerId="ADAL" clId="{55BB6AC9-FD35-433A-8BB2-5B8EBBEF2CD5}" dt="2020-06-24T18:29:19.432" v="1159" actId="1440"/>
          <ac:picMkLst>
            <pc:docMk/>
            <pc:sldMk cId="1037636178" sldId="305"/>
            <ac:picMk id="6146" creationId="{357FCBB4-2B87-40ED-B5F7-8243FF1D35DB}"/>
          </ac:picMkLst>
        </pc:picChg>
      </pc:sldChg>
      <pc:sldChg chg="addSp">
        <pc:chgData name="Thomas Stensitzki" userId="75cafe6b-2f2a-469b-85c4-eec3b9c972ba" providerId="ADAL" clId="{55BB6AC9-FD35-433A-8BB2-5B8EBBEF2CD5}" dt="2020-06-24T18:30:32.477" v="1216"/>
        <pc:sldMkLst>
          <pc:docMk/>
          <pc:sldMk cId="901527792" sldId="306"/>
        </pc:sldMkLst>
        <pc:picChg chg="add">
          <ac:chgData name="Thomas Stensitzki" userId="75cafe6b-2f2a-469b-85c4-eec3b9c972ba" providerId="ADAL" clId="{55BB6AC9-FD35-433A-8BB2-5B8EBBEF2CD5}" dt="2020-06-24T18:30:32.477" v="1216"/>
          <ac:picMkLst>
            <pc:docMk/>
            <pc:sldMk cId="901527792" sldId="306"/>
            <ac:picMk id="7170" creationId="{7C49D18D-B10E-4AE9-8E94-870504425162}"/>
          </ac:picMkLst>
        </pc:picChg>
      </pc:sldChg>
      <pc:sldChg chg="delSp modSp add del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1971493346" sldId="306"/>
        </pc:sldMkLst>
        <pc:spChg chg="mod">
          <ac:chgData name="Thomas Stensitzki" userId="75cafe6b-2f2a-469b-85c4-eec3b9c972ba" providerId="ADAL" clId="{55BB6AC9-FD35-433A-8BB2-5B8EBBEF2CD5}" dt="2020-06-24T18:30:26.820" v="1214"/>
          <ac:spMkLst>
            <pc:docMk/>
            <pc:sldMk cId="1971493346" sldId="306"/>
            <ac:spMk id="2" creationId="{5753E0A7-CE1D-48B9-AD57-4C6969A1AAC3}"/>
          </ac:spMkLst>
        </pc:spChg>
        <pc:picChg chg="del">
          <ac:chgData name="Thomas Stensitzki" userId="75cafe6b-2f2a-469b-85c4-eec3b9c972ba" providerId="ADAL" clId="{55BB6AC9-FD35-433A-8BB2-5B8EBBEF2CD5}" dt="2020-06-24T18:30:27.831" v="1215" actId="478"/>
          <ac:picMkLst>
            <pc:docMk/>
            <pc:sldMk cId="1971493346" sldId="306"/>
            <ac:picMk id="5122" creationId="{30105698-1FC5-4C74-8B67-75E7DADCB061}"/>
          </ac:picMkLst>
        </pc:picChg>
        <pc:picChg chg="mod">
          <ac:chgData name="Thomas Stensitzki" userId="75cafe6b-2f2a-469b-85c4-eec3b9c972ba" providerId="ADAL" clId="{55BB6AC9-FD35-433A-8BB2-5B8EBBEF2CD5}" dt="2020-06-24T18:30:47.358" v="1220" actId="1440"/>
          <ac:picMkLst>
            <pc:docMk/>
            <pc:sldMk cId="1971493346" sldId="306"/>
            <ac:picMk id="7170" creationId="{7C49D18D-B10E-4AE9-8E94-870504425162}"/>
          </ac:picMkLst>
        </pc:picChg>
      </pc:sldChg>
      <pc:sldChg chg="addSp delSp modSp add mod modTransition">
        <pc:chgData name="Thomas Stensitzki" userId="75cafe6b-2f2a-469b-85c4-eec3b9c972ba" providerId="ADAL" clId="{55BB6AC9-FD35-433A-8BB2-5B8EBBEF2CD5}" dt="2020-06-24T18:55:50.269" v="2260"/>
        <pc:sldMkLst>
          <pc:docMk/>
          <pc:sldMk cId="2093377800" sldId="307"/>
        </pc:sldMkLst>
        <pc:spChg chg="mod">
          <ac:chgData name="Thomas Stensitzki" userId="75cafe6b-2f2a-469b-85c4-eec3b9c972ba" providerId="ADAL" clId="{55BB6AC9-FD35-433A-8BB2-5B8EBBEF2CD5}" dt="2020-06-24T18:33:02.885" v="1343"/>
          <ac:spMkLst>
            <pc:docMk/>
            <pc:sldMk cId="2093377800" sldId="307"/>
            <ac:spMk id="2" creationId="{5753E0A7-CE1D-48B9-AD57-4C6969A1AAC3}"/>
          </ac:spMkLst>
        </pc:spChg>
        <pc:picChg chg="add mod">
          <ac:chgData name="Thomas Stensitzki" userId="75cafe6b-2f2a-469b-85c4-eec3b9c972ba" providerId="ADAL" clId="{55BB6AC9-FD35-433A-8BB2-5B8EBBEF2CD5}" dt="2020-06-24T18:33:18.340" v="1348" actId="1440"/>
          <ac:picMkLst>
            <pc:docMk/>
            <pc:sldMk cId="2093377800" sldId="307"/>
            <ac:picMk id="4" creationId="{113C0BB5-E74E-421B-AC7D-61CC918AB6CB}"/>
          </ac:picMkLst>
        </pc:picChg>
        <pc:picChg chg="del">
          <ac:chgData name="Thomas Stensitzki" userId="75cafe6b-2f2a-469b-85c4-eec3b9c972ba" providerId="ADAL" clId="{55BB6AC9-FD35-433A-8BB2-5B8EBBEF2CD5}" dt="2020-06-24T18:33:04.287" v="1344" actId="478"/>
          <ac:picMkLst>
            <pc:docMk/>
            <pc:sldMk cId="2093377800" sldId="307"/>
            <ac:picMk id="6146" creationId="{357FCBB4-2B87-40ED-B5F7-8243FF1D35DB}"/>
          </ac:picMkLst>
        </pc:picChg>
      </pc:sldChg>
      <pc:sldChg chg="addSp delSp modSp add del mod modTransition modAnim">
        <pc:chgData name="Thomas Stensitzki" userId="75cafe6b-2f2a-469b-85c4-eec3b9c972ba" providerId="ADAL" clId="{55BB6AC9-FD35-433A-8BB2-5B8EBBEF2CD5}" dt="2020-06-24T18:55:50.269" v="2260"/>
        <pc:sldMkLst>
          <pc:docMk/>
          <pc:sldMk cId="264349845" sldId="308"/>
        </pc:sldMkLst>
        <pc:spChg chg="mod">
          <ac:chgData name="Thomas Stensitzki" userId="75cafe6b-2f2a-469b-85c4-eec3b9c972ba" providerId="ADAL" clId="{55BB6AC9-FD35-433A-8BB2-5B8EBBEF2CD5}" dt="2020-06-24T18:37:44.584" v="1434"/>
          <ac:spMkLst>
            <pc:docMk/>
            <pc:sldMk cId="264349845" sldId="308"/>
            <ac:spMk id="2" creationId="{5753E0A7-CE1D-48B9-AD57-4C6969A1AAC3}"/>
          </ac:spMkLst>
        </pc:spChg>
        <pc:spChg chg="add mod">
          <ac:chgData name="Thomas Stensitzki" userId="75cafe6b-2f2a-469b-85c4-eec3b9c972ba" providerId="ADAL" clId="{55BB6AC9-FD35-433A-8BB2-5B8EBBEF2CD5}" dt="2020-06-24T18:38:39.555" v="1449" actId="1076"/>
          <ac:spMkLst>
            <pc:docMk/>
            <pc:sldMk cId="264349845" sldId="308"/>
            <ac:spMk id="6" creationId="{B1ABAB54-FEFD-4ACF-9F46-2B934056818E}"/>
          </ac:spMkLst>
        </pc:spChg>
        <pc:picChg chg="del">
          <ac:chgData name="Thomas Stensitzki" userId="75cafe6b-2f2a-469b-85c4-eec3b9c972ba" providerId="ADAL" clId="{55BB6AC9-FD35-433A-8BB2-5B8EBBEF2CD5}" dt="2020-06-24T18:37:40.054" v="1433" actId="478"/>
          <ac:picMkLst>
            <pc:docMk/>
            <pc:sldMk cId="264349845" sldId="308"/>
            <ac:picMk id="4" creationId="{113C0BB5-E74E-421B-AC7D-61CC918AB6CB}"/>
          </ac:picMkLst>
        </pc:picChg>
        <pc:picChg chg="add mod">
          <ac:chgData name="Thomas Stensitzki" userId="75cafe6b-2f2a-469b-85c4-eec3b9c972ba" providerId="ADAL" clId="{55BB6AC9-FD35-433A-8BB2-5B8EBBEF2CD5}" dt="2020-06-24T18:37:57.860" v="1438" actId="1440"/>
          <ac:picMkLst>
            <pc:docMk/>
            <pc:sldMk cId="264349845" sldId="308"/>
            <ac:picMk id="5" creationId="{F636739F-B1A2-4AA6-AD3D-5DE602AABFF7}"/>
          </ac:picMkLst>
        </pc:picChg>
        <pc:picChg chg="mod">
          <ac:chgData name="Thomas Stensitzki" userId="75cafe6b-2f2a-469b-85c4-eec3b9c972ba" providerId="ADAL" clId="{55BB6AC9-FD35-433A-8BB2-5B8EBBEF2CD5}" dt="2020-06-24T18:38:10.164" v="1444" actId="1440"/>
          <ac:picMkLst>
            <pc:docMk/>
            <pc:sldMk cId="264349845" sldId="308"/>
            <ac:picMk id="8194" creationId="{1C42BD6F-7470-437F-A3E6-FE38587B5F0A}"/>
          </ac:picMkLst>
        </pc:picChg>
      </pc:sldChg>
      <pc:sldChg chg="addSp">
        <pc:chgData name="Thomas Stensitzki" userId="75cafe6b-2f2a-469b-85c4-eec3b9c972ba" providerId="ADAL" clId="{55BB6AC9-FD35-433A-8BB2-5B8EBBEF2CD5}" dt="2020-06-24T18:38:01.929" v="1439"/>
        <pc:sldMkLst>
          <pc:docMk/>
          <pc:sldMk cId="2823918265" sldId="308"/>
        </pc:sldMkLst>
        <pc:picChg chg="add">
          <ac:chgData name="Thomas Stensitzki" userId="75cafe6b-2f2a-469b-85c4-eec3b9c972ba" providerId="ADAL" clId="{55BB6AC9-FD35-433A-8BB2-5B8EBBEF2CD5}" dt="2020-06-24T18:38:01.929" v="1439"/>
          <ac:picMkLst>
            <pc:docMk/>
            <pc:sldMk cId="2823918265" sldId="308"/>
            <ac:picMk id="8194" creationId="{1C42BD6F-7470-437F-A3E6-FE38587B5F0A}"/>
          </ac:picMkLst>
        </pc:picChg>
      </pc:sldChg>
      <pc:sldChg chg="modSp add mod ord modTransition modAnim">
        <pc:chgData name="Thomas Stensitzki" userId="75cafe6b-2f2a-469b-85c4-eec3b9c972ba" providerId="ADAL" clId="{55BB6AC9-FD35-433A-8BB2-5B8EBBEF2CD5}" dt="2020-06-24T19:00:32.597" v="2314"/>
        <pc:sldMkLst>
          <pc:docMk/>
          <pc:sldMk cId="1834635986" sldId="309"/>
        </pc:sldMkLst>
        <pc:spChg chg="mod">
          <ac:chgData name="Thomas Stensitzki" userId="75cafe6b-2f2a-469b-85c4-eec3b9c972ba" providerId="ADAL" clId="{55BB6AC9-FD35-433A-8BB2-5B8EBBEF2CD5}" dt="2020-06-24T19:00:28.796" v="2312" actId="14100"/>
          <ac:spMkLst>
            <pc:docMk/>
            <pc:sldMk cId="1834635986" sldId="309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8:52:11.607" v="2228"/>
          <ac:spMkLst>
            <pc:docMk/>
            <pc:sldMk cId="1834635986" sldId="309"/>
            <ac:spMk id="5" creationId="{C24DACB5-1BEC-4C86-9652-BAFD8DE56FEF}"/>
          </ac:spMkLst>
        </pc:spChg>
      </pc:sldChg>
      <pc:sldChg chg="addSp delSp modSp add del mod modTransition delAnim modAnim">
        <pc:chgData name="Thomas Stensitzki" userId="75cafe6b-2f2a-469b-85c4-eec3b9c972ba" providerId="ADAL" clId="{55BB6AC9-FD35-433A-8BB2-5B8EBBEF2CD5}" dt="2020-06-24T18:55:50.269" v="2260"/>
        <pc:sldMkLst>
          <pc:docMk/>
          <pc:sldMk cId="1273756841" sldId="310"/>
        </pc:sldMkLst>
        <pc:spChg chg="mod">
          <ac:chgData name="Thomas Stensitzki" userId="75cafe6b-2f2a-469b-85c4-eec3b9c972ba" providerId="ADAL" clId="{55BB6AC9-FD35-433A-8BB2-5B8EBBEF2CD5}" dt="2020-06-24T18:48:03.910" v="2099"/>
          <ac:spMkLst>
            <pc:docMk/>
            <pc:sldMk cId="1273756841" sldId="310"/>
            <ac:spMk id="2" creationId="{5753E0A7-CE1D-48B9-AD57-4C6969A1AAC3}"/>
          </ac:spMkLst>
        </pc:spChg>
        <pc:spChg chg="add mod">
          <ac:chgData name="Thomas Stensitzki" userId="75cafe6b-2f2a-469b-85c4-eec3b9c972ba" providerId="ADAL" clId="{55BB6AC9-FD35-433A-8BB2-5B8EBBEF2CD5}" dt="2020-06-24T18:48:37.637" v="2109" actId="14100"/>
          <ac:spMkLst>
            <pc:docMk/>
            <pc:sldMk cId="1273756841" sldId="310"/>
            <ac:spMk id="4" creationId="{D5AD0F45-9FF9-4BC5-BED9-17C4BC277E2A}"/>
          </ac:spMkLst>
        </pc:spChg>
        <pc:spChg chg="del">
          <ac:chgData name="Thomas Stensitzki" userId="75cafe6b-2f2a-469b-85c4-eec3b9c972ba" providerId="ADAL" clId="{55BB6AC9-FD35-433A-8BB2-5B8EBBEF2CD5}" dt="2020-06-24T18:48:12.183" v="2102" actId="478"/>
          <ac:spMkLst>
            <pc:docMk/>
            <pc:sldMk cId="1273756841" sldId="310"/>
            <ac:spMk id="6" creationId="{B1ABAB54-FEFD-4ACF-9F46-2B934056818E}"/>
          </ac:spMkLst>
        </pc:spChg>
        <pc:picChg chg="del">
          <ac:chgData name="Thomas Stensitzki" userId="75cafe6b-2f2a-469b-85c4-eec3b9c972ba" providerId="ADAL" clId="{55BB6AC9-FD35-433A-8BB2-5B8EBBEF2CD5}" dt="2020-06-24T18:48:05.771" v="2100" actId="478"/>
          <ac:picMkLst>
            <pc:docMk/>
            <pc:sldMk cId="1273756841" sldId="310"/>
            <ac:picMk id="5" creationId="{F636739F-B1A2-4AA6-AD3D-5DE602AABFF7}"/>
          </ac:picMkLst>
        </pc:picChg>
        <pc:picChg chg="del">
          <ac:chgData name="Thomas Stensitzki" userId="75cafe6b-2f2a-469b-85c4-eec3b9c972ba" providerId="ADAL" clId="{55BB6AC9-FD35-433A-8BB2-5B8EBBEF2CD5}" dt="2020-06-24T18:48:06.219" v="2101" actId="478"/>
          <ac:picMkLst>
            <pc:docMk/>
            <pc:sldMk cId="1273756841" sldId="310"/>
            <ac:picMk id="8194" creationId="{1C42BD6F-7470-437F-A3E6-FE38587B5F0A}"/>
          </ac:picMkLst>
        </pc:picChg>
        <pc:picChg chg="mod">
          <ac:chgData name="Thomas Stensitzki" userId="75cafe6b-2f2a-469b-85c4-eec3b9c972ba" providerId="ADAL" clId="{55BB6AC9-FD35-433A-8BB2-5B8EBBEF2CD5}" dt="2020-06-24T18:48:21.692" v="2106" actId="1440"/>
          <ac:picMkLst>
            <pc:docMk/>
            <pc:sldMk cId="1273756841" sldId="310"/>
            <ac:picMk id="9218" creationId="{529C2D67-5B3F-4CCA-857B-11C96D0CC395}"/>
          </ac:picMkLst>
        </pc:picChg>
      </pc:sldChg>
      <pc:sldChg chg="addSp">
        <pc:chgData name="Thomas Stensitzki" userId="75cafe6b-2f2a-469b-85c4-eec3b9c972ba" providerId="ADAL" clId="{55BB6AC9-FD35-433A-8BB2-5B8EBBEF2CD5}" dt="2020-06-24T18:48:13.432" v="2103"/>
        <pc:sldMkLst>
          <pc:docMk/>
          <pc:sldMk cId="3197993832" sldId="310"/>
        </pc:sldMkLst>
        <pc:picChg chg="add">
          <ac:chgData name="Thomas Stensitzki" userId="75cafe6b-2f2a-469b-85c4-eec3b9c972ba" providerId="ADAL" clId="{55BB6AC9-FD35-433A-8BB2-5B8EBBEF2CD5}" dt="2020-06-24T18:48:13.432" v="2103"/>
          <ac:picMkLst>
            <pc:docMk/>
            <pc:sldMk cId="3197993832" sldId="310"/>
            <ac:picMk id="9218" creationId="{529C2D67-5B3F-4CCA-857B-11C96D0CC395}"/>
          </ac:picMkLst>
        </pc:picChg>
      </pc:sldChg>
      <pc:sldChg chg="delSp modSp add del mod modTransition delAnim">
        <pc:chgData name="Thomas Stensitzki" userId="75cafe6b-2f2a-469b-85c4-eec3b9c972ba" providerId="ADAL" clId="{55BB6AC9-FD35-433A-8BB2-5B8EBBEF2CD5}" dt="2020-06-24T18:55:50.269" v="2260"/>
        <pc:sldMkLst>
          <pc:docMk/>
          <pc:sldMk cId="2905078582" sldId="311"/>
        </pc:sldMkLst>
        <pc:spChg chg="mod">
          <ac:chgData name="Thomas Stensitzki" userId="75cafe6b-2f2a-469b-85c4-eec3b9c972ba" providerId="ADAL" clId="{55BB6AC9-FD35-433A-8BB2-5B8EBBEF2CD5}" dt="2020-06-24T18:50:40.889" v="2155" actId="20577"/>
          <ac:spMkLst>
            <pc:docMk/>
            <pc:sldMk cId="2905078582" sldId="311"/>
            <ac:spMk id="2" creationId="{5753E0A7-CE1D-48B9-AD57-4C6969A1AAC3}"/>
          </ac:spMkLst>
        </pc:spChg>
        <pc:spChg chg="del">
          <ac:chgData name="Thomas Stensitzki" userId="75cafe6b-2f2a-469b-85c4-eec3b9c972ba" providerId="ADAL" clId="{55BB6AC9-FD35-433A-8BB2-5B8EBBEF2CD5}" dt="2020-06-24T18:49:26.966" v="2140" actId="478"/>
          <ac:spMkLst>
            <pc:docMk/>
            <pc:sldMk cId="2905078582" sldId="311"/>
            <ac:spMk id="4" creationId="{D5AD0F45-9FF9-4BC5-BED9-17C4BC277E2A}"/>
          </ac:spMkLst>
        </pc:spChg>
        <pc:picChg chg="del">
          <ac:chgData name="Thomas Stensitzki" userId="75cafe6b-2f2a-469b-85c4-eec3b9c972ba" providerId="ADAL" clId="{55BB6AC9-FD35-433A-8BB2-5B8EBBEF2CD5}" dt="2020-06-24T18:49:26.400" v="2139" actId="478"/>
          <ac:picMkLst>
            <pc:docMk/>
            <pc:sldMk cId="2905078582" sldId="311"/>
            <ac:picMk id="9218" creationId="{529C2D67-5B3F-4CCA-857B-11C96D0CC395}"/>
          </ac:picMkLst>
        </pc:picChg>
        <pc:picChg chg="mod">
          <ac:chgData name="Thomas Stensitzki" userId="75cafe6b-2f2a-469b-85c4-eec3b9c972ba" providerId="ADAL" clId="{55BB6AC9-FD35-433A-8BB2-5B8EBBEF2CD5}" dt="2020-06-24T18:49:39.900" v="2144" actId="1440"/>
          <ac:picMkLst>
            <pc:docMk/>
            <pc:sldMk cId="2905078582" sldId="311"/>
            <ac:picMk id="10242" creationId="{4694237F-64F3-4801-8DD2-68581745D53A}"/>
          </ac:picMkLst>
        </pc:picChg>
      </pc:sldChg>
      <pc:sldChg chg="addSp">
        <pc:chgData name="Thomas Stensitzki" userId="75cafe6b-2f2a-469b-85c4-eec3b9c972ba" providerId="ADAL" clId="{55BB6AC9-FD35-433A-8BB2-5B8EBBEF2CD5}" dt="2020-06-24T18:49:31.346" v="2141"/>
        <pc:sldMkLst>
          <pc:docMk/>
          <pc:sldMk cId="3570658884" sldId="311"/>
        </pc:sldMkLst>
        <pc:picChg chg="add">
          <ac:chgData name="Thomas Stensitzki" userId="75cafe6b-2f2a-469b-85c4-eec3b9c972ba" providerId="ADAL" clId="{55BB6AC9-FD35-433A-8BB2-5B8EBBEF2CD5}" dt="2020-06-24T18:49:31.346" v="2141"/>
          <ac:picMkLst>
            <pc:docMk/>
            <pc:sldMk cId="3570658884" sldId="311"/>
            <ac:picMk id="10242" creationId="{4694237F-64F3-4801-8DD2-68581745D53A}"/>
          </ac:picMkLst>
        </pc:picChg>
      </pc:sldChg>
      <pc:sldChg chg="addSp">
        <pc:chgData name="Thomas Stensitzki" userId="75cafe6b-2f2a-469b-85c4-eec3b9c972ba" providerId="ADAL" clId="{55BB6AC9-FD35-433A-8BB2-5B8EBBEF2CD5}" dt="2020-06-24T18:52:44.090" v="2238"/>
        <pc:sldMkLst>
          <pc:docMk/>
          <pc:sldMk cId="658732103" sldId="312"/>
        </pc:sldMkLst>
        <pc:picChg chg="add">
          <ac:chgData name="Thomas Stensitzki" userId="75cafe6b-2f2a-469b-85c4-eec3b9c972ba" providerId="ADAL" clId="{55BB6AC9-FD35-433A-8BB2-5B8EBBEF2CD5}" dt="2020-06-24T18:52:44.090" v="2238"/>
          <ac:picMkLst>
            <pc:docMk/>
            <pc:sldMk cId="658732103" sldId="312"/>
            <ac:picMk id="12290" creationId="{4340C2B0-FB29-4B1C-AB02-8513FF7606CB}"/>
          </ac:picMkLst>
        </pc:picChg>
      </pc:sldChg>
      <pc:sldChg chg="addSp delSp modSp add del mod ord modTransition modAnim">
        <pc:chgData name="Thomas Stensitzki" userId="75cafe6b-2f2a-469b-85c4-eec3b9c972ba" providerId="ADAL" clId="{55BB6AC9-FD35-433A-8BB2-5B8EBBEF2CD5}" dt="2020-06-24T19:02:16.551" v="2334"/>
        <pc:sldMkLst>
          <pc:docMk/>
          <pc:sldMk cId="2502222170" sldId="312"/>
        </pc:sldMkLst>
        <pc:spChg chg="mod">
          <ac:chgData name="Thomas Stensitzki" userId="75cafe6b-2f2a-469b-85c4-eec3b9c972ba" providerId="ADAL" clId="{55BB6AC9-FD35-433A-8BB2-5B8EBBEF2CD5}" dt="2020-06-24T18:52:24.567" v="2232"/>
          <ac:spMkLst>
            <pc:docMk/>
            <pc:sldMk cId="2502222170" sldId="312"/>
            <ac:spMk id="2" creationId="{5753E0A7-CE1D-48B9-AD57-4C6969A1AAC3}"/>
          </ac:spMkLst>
        </pc:spChg>
        <pc:spChg chg="add mod">
          <ac:chgData name="Thomas Stensitzki" userId="75cafe6b-2f2a-469b-85c4-eec3b9c972ba" providerId="ADAL" clId="{55BB6AC9-FD35-433A-8BB2-5B8EBBEF2CD5}" dt="2020-06-24T18:53:26.788" v="2246" actId="14100"/>
          <ac:spMkLst>
            <pc:docMk/>
            <pc:sldMk cId="2502222170" sldId="312"/>
            <ac:spMk id="5" creationId="{9E19C13F-5C28-4D31-A704-950491066DDB}"/>
          </ac:spMkLst>
        </pc:spChg>
        <pc:spChg chg="add mod">
          <ac:chgData name="Thomas Stensitzki" userId="75cafe6b-2f2a-469b-85c4-eec3b9c972ba" providerId="ADAL" clId="{55BB6AC9-FD35-433A-8BB2-5B8EBBEF2CD5}" dt="2020-06-24T18:53:51.160" v="2251" actId="14100"/>
          <ac:spMkLst>
            <pc:docMk/>
            <pc:sldMk cId="2502222170" sldId="312"/>
            <ac:spMk id="6" creationId="{13003BAA-C253-4036-A024-AF4F1A339409}"/>
          </ac:spMkLst>
        </pc:spChg>
        <pc:picChg chg="del">
          <ac:chgData name="Thomas Stensitzki" userId="75cafe6b-2f2a-469b-85c4-eec3b9c972ba" providerId="ADAL" clId="{55BB6AC9-FD35-433A-8BB2-5B8EBBEF2CD5}" dt="2020-06-24T18:52:25.935" v="2233" actId="478"/>
          <ac:picMkLst>
            <pc:docMk/>
            <pc:sldMk cId="2502222170" sldId="312"/>
            <ac:picMk id="7170" creationId="{7C49D18D-B10E-4AE9-8E94-870504425162}"/>
          </ac:picMkLst>
        </pc:picChg>
        <pc:picChg chg="mod">
          <ac:chgData name="Thomas Stensitzki" userId="75cafe6b-2f2a-469b-85c4-eec3b9c972ba" providerId="ADAL" clId="{55BB6AC9-FD35-433A-8BB2-5B8EBBEF2CD5}" dt="2020-06-24T18:52:53.446" v="2242" actId="1076"/>
          <ac:picMkLst>
            <pc:docMk/>
            <pc:sldMk cId="2502222170" sldId="312"/>
            <ac:picMk id="11266" creationId="{DFB12A62-EFEE-4317-9415-2689B3D8ED9C}"/>
          </ac:picMkLst>
        </pc:picChg>
        <pc:picChg chg="mod">
          <ac:chgData name="Thomas Stensitzki" userId="75cafe6b-2f2a-469b-85c4-eec3b9c972ba" providerId="ADAL" clId="{55BB6AC9-FD35-433A-8BB2-5B8EBBEF2CD5}" dt="2020-06-24T18:53:10.967" v="2243" actId="1076"/>
          <ac:picMkLst>
            <pc:docMk/>
            <pc:sldMk cId="2502222170" sldId="312"/>
            <ac:picMk id="12290" creationId="{4340C2B0-FB29-4B1C-AB02-8513FF7606CB}"/>
          </ac:picMkLst>
        </pc:picChg>
      </pc:sldChg>
      <pc:sldChg chg="addSp">
        <pc:chgData name="Thomas Stensitzki" userId="75cafe6b-2f2a-469b-85c4-eec3b9c972ba" providerId="ADAL" clId="{55BB6AC9-FD35-433A-8BB2-5B8EBBEF2CD5}" dt="2020-06-24T18:52:31.791" v="2234"/>
        <pc:sldMkLst>
          <pc:docMk/>
          <pc:sldMk cId="4134225806" sldId="312"/>
        </pc:sldMkLst>
        <pc:picChg chg="add">
          <ac:chgData name="Thomas Stensitzki" userId="75cafe6b-2f2a-469b-85c4-eec3b9c972ba" providerId="ADAL" clId="{55BB6AC9-FD35-433A-8BB2-5B8EBBEF2CD5}" dt="2020-06-24T18:52:31.791" v="2234"/>
          <ac:picMkLst>
            <pc:docMk/>
            <pc:sldMk cId="4134225806" sldId="312"/>
            <ac:picMk id="11266" creationId="{DFB12A62-EFEE-4317-9415-2689B3D8ED9C}"/>
          </ac:picMkLst>
        </pc:picChg>
      </pc:sldChg>
      <pc:sldChg chg="modSp add mod modTransition modAnim">
        <pc:chgData name="Thomas Stensitzki" userId="75cafe6b-2f2a-469b-85c4-eec3b9c972ba" providerId="ADAL" clId="{55BB6AC9-FD35-433A-8BB2-5B8EBBEF2CD5}" dt="2020-06-24T19:04:34.285" v="2351" actId="1076"/>
        <pc:sldMkLst>
          <pc:docMk/>
          <pc:sldMk cId="2382211501" sldId="313"/>
        </pc:sldMkLst>
        <pc:spChg chg="mod">
          <ac:chgData name="Thomas Stensitzki" userId="75cafe6b-2f2a-469b-85c4-eec3b9c972ba" providerId="ADAL" clId="{55BB6AC9-FD35-433A-8BB2-5B8EBBEF2CD5}" dt="2020-06-24T19:04:34.285" v="2351" actId="1076"/>
          <ac:spMkLst>
            <pc:docMk/>
            <pc:sldMk cId="2382211501" sldId="313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9:04:31.445" v="2350" actId="20577"/>
          <ac:spMkLst>
            <pc:docMk/>
            <pc:sldMk cId="2382211501" sldId="313"/>
            <ac:spMk id="5" creationId="{C24DACB5-1BEC-4C86-9652-BAFD8DE56FEF}"/>
          </ac:spMkLst>
        </pc:spChg>
      </pc:sldChg>
      <pc:sldChg chg="modSp add mod modTransition modAnim">
        <pc:chgData name="Thomas Stensitzki" userId="75cafe6b-2f2a-469b-85c4-eec3b9c972ba" providerId="ADAL" clId="{55BB6AC9-FD35-433A-8BB2-5B8EBBEF2CD5}" dt="2020-06-24T19:04:00.285" v="2345" actId="1076"/>
        <pc:sldMkLst>
          <pc:docMk/>
          <pc:sldMk cId="2466918782" sldId="314"/>
        </pc:sldMkLst>
        <pc:spChg chg="mod">
          <ac:chgData name="Thomas Stensitzki" userId="75cafe6b-2f2a-469b-85c4-eec3b9c972ba" providerId="ADAL" clId="{55BB6AC9-FD35-433A-8BB2-5B8EBBEF2CD5}" dt="2020-06-24T19:04:00.285" v="2345" actId="1076"/>
          <ac:spMkLst>
            <pc:docMk/>
            <pc:sldMk cId="2466918782" sldId="314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9:03:56.777" v="2344" actId="20577"/>
          <ac:spMkLst>
            <pc:docMk/>
            <pc:sldMk cId="2466918782" sldId="314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55BB6AC9-FD35-433A-8BB2-5B8EBBEF2CD5}" dt="2020-06-24T19:04:24.390" v="2349" actId="1076"/>
        <pc:sldMkLst>
          <pc:docMk/>
          <pc:sldMk cId="3594756180" sldId="315"/>
        </pc:sldMkLst>
        <pc:spChg chg="mod">
          <ac:chgData name="Thomas Stensitzki" userId="75cafe6b-2f2a-469b-85c4-eec3b9c972ba" providerId="ADAL" clId="{55BB6AC9-FD35-433A-8BB2-5B8EBBEF2CD5}" dt="2020-06-24T19:04:24.390" v="2349" actId="1076"/>
          <ac:spMkLst>
            <pc:docMk/>
            <pc:sldMk cId="3594756180" sldId="315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9:04:21.538" v="2348" actId="20577"/>
          <ac:spMkLst>
            <pc:docMk/>
            <pc:sldMk cId="3594756180" sldId="315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55BB6AC9-FD35-433A-8BB2-5B8EBBEF2CD5}" dt="2020-06-24T19:04:14.640" v="2347" actId="1076"/>
        <pc:sldMkLst>
          <pc:docMk/>
          <pc:sldMk cId="1189906088" sldId="316"/>
        </pc:sldMkLst>
        <pc:spChg chg="mod">
          <ac:chgData name="Thomas Stensitzki" userId="75cafe6b-2f2a-469b-85c4-eec3b9c972ba" providerId="ADAL" clId="{55BB6AC9-FD35-433A-8BB2-5B8EBBEF2CD5}" dt="2020-06-24T19:04:14.640" v="2347" actId="1076"/>
          <ac:spMkLst>
            <pc:docMk/>
            <pc:sldMk cId="1189906088" sldId="316"/>
            <ac:spMk id="2" creationId="{909DC09D-B9A6-4493-9A72-1CA7ECB1F5CA}"/>
          </ac:spMkLst>
        </pc:spChg>
        <pc:spChg chg="mod">
          <ac:chgData name="Thomas Stensitzki" userId="75cafe6b-2f2a-469b-85c4-eec3b9c972ba" providerId="ADAL" clId="{55BB6AC9-FD35-433A-8BB2-5B8EBBEF2CD5}" dt="2020-06-24T19:04:05.719" v="2346" actId="20577"/>
          <ac:spMkLst>
            <pc:docMk/>
            <pc:sldMk cId="1189906088" sldId="31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55BB6AC9-FD35-433A-8BB2-5B8EBBEF2CD5}" dt="2020-06-24T18:58:31.420" v="2284" actId="14100"/>
        <pc:sldMkLst>
          <pc:docMk/>
          <pc:sldMk cId="4016127440" sldId="317"/>
        </pc:sldMkLst>
        <pc:spChg chg="mod">
          <ac:chgData name="Thomas Stensitzki" userId="75cafe6b-2f2a-469b-85c4-eec3b9c972ba" providerId="ADAL" clId="{55BB6AC9-FD35-433A-8BB2-5B8EBBEF2CD5}" dt="2020-06-24T18:58:31.420" v="2284" actId="14100"/>
          <ac:spMkLst>
            <pc:docMk/>
            <pc:sldMk cId="4016127440" sldId="31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55BB6AC9-FD35-433A-8BB2-5B8EBBEF2CD5}" dt="2020-06-24T18:58:48.999" v="2289" actId="14100"/>
        <pc:sldMkLst>
          <pc:docMk/>
          <pc:sldMk cId="2057476894" sldId="318"/>
        </pc:sldMkLst>
        <pc:spChg chg="mod">
          <ac:chgData name="Thomas Stensitzki" userId="75cafe6b-2f2a-469b-85c4-eec3b9c972ba" providerId="ADAL" clId="{55BB6AC9-FD35-433A-8BB2-5B8EBBEF2CD5}" dt="2020-06-24T18:58:48.999" v="2289" actId="14100"/>
          <ac:spMkLst>
            <pc:docMk/>
            <pc:sldMk cId="2057476894" sldId="318"/>
            <ac:spMk id="2" creationId="{909DC09D-B9A6-4493-9A72-1CA7ECB1F5CA}"/>
          </ac:spMkLst>
        </pc:spChg>
      </pc:sldChg>
      <pc:sldChg chg="addSp delSp modSp add mod ord modAnim">
        <pc:chgData name="Thomas Stensitzki" userId="75cafe6b-2f2a-469b-85c4-eec3b9c972ba" providerId="ADAL" clId="{55BB6AC9-FD35-433A-8BB2-5B8EBBEF2CD5}" dt="2020-06-24T18:59:09.077" v="2295"/>
        <pc:sldMkLst>
          <pc:docMk/>
          <pc:sldMk cId="499171904" sldId="319"/>
        </pc:sldMkLst>
        <pc:spChg chg="mod">
          <ac:chgData name="Thomas Stensitzki" userId="75cafe6b-2f2a-469b-85c4-eec3b9c972ba" providerId="ADAL" clId="{55BB6AC9-FD35-433A-8BB2-5B8EBBEF2CD5}" dt="2020-06-24T18:59:04.723" v="2293" actId="1076"/>
          <ac:spMkLst>
            <pc:docMk/>
            <pc:sldMk cId="499171904" sldId="319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55BB6AC9-FD35-433A-8BB2-5B8EBBEF2CD5}" dt="2020-06-24T18:59:09.077" v="2295"/>
          <ac:spMkLst>
            <pc:docMk/>
            <pc:sldMk cId="499171904" sldId="319"/>
            <ac:spMk id="6" creationId="{8B55A71E-BE4C-44F9-A5CE-95CF09626901}"/>
          </ac:spMkLst>
        </pc:spChg>
      </pc:sldChg>
      <pc:sldChg chg="modSp add mod">
        <pc:chgData name="Thomas Stensitzki" userId="75cafe6b-2f2a-469b-85c4-eec3b9c972ba" providerId="ADAL" clId="{55BB6AC9-FD35-433A-8BB2-5B8EBBEF2CD5}" dt="2020-06-24T18:59:20.654" v="2298" actId="14100"/>
        <pc:sldMkLst>
          <pc:docMk/>
          <pc:sldMk cId="579081245" sldId="320"/>
        </pc:sldMkLst>
        <pc:spChg chg="mod">
          <ac:chgData name="Thomas Stensitzki" userId="75cafe6b-2f2a-469b-85c4-eec3b9c972ba" providerId="ADAL" clId="{55BB6AC9-FD35-433A-8BB2-5B8EBBEF2CD5}" dt="2020-06-24T18:59:20.654" v="2298" actId="14100"/>
          <ac:spMkLst>
            <pc:docMk/>
            <pc:sldMk cId="579081245" sldId="32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55BB6AC9-FD35-433A-8BB2-5B8EBBEF2CD5}" dt="2020-06-24T18:59:32.091" v="2302" actId="1076"/>
        <pc:sldMkLst>
          <pc:docMk/>
          <pc:sldMk cId="307168383" sldId="321"/>
        </pc:sldMkLst>
        <pc:spChg chg="mod">
          <ac:chgData name="Thomas Stensitzki" userId="75cafe6b-2f2a-469b-85c4-eec3b9c972ba" providerId="ADAL" clId="{55BB6AC9-FD35-433A-8BB2-5B8EBBEF2CD5}" dt="2020-06-24T18:59:32.091" v="2302" actId="1076"/>
          <ac:spMkLst>
            <pc:docMk/>
            <pc:sldMk cId="307168383" sldId="321"/>
            <ac:spMk id="2" creationId="{909DC09D-B9A6-4493-9A72-1CA7ECB1F5CA}"/>
          </ac:spMkLst>
        </pc:spChg>
      </pc:sldChg>
      <pc:sldChg chg="modSp add mod modAnim">
        <pc:chgData name="Thomas Stensitzki" userId="75cafe6b-2f2a-469b-85c4-eec3b9c972ba" providerId="ADAL" clId="{55BB6AC9-FD35-433A-8BB2-5B8EBBEF2CD5}" dt="2020-06-24T19:00:51.010" v="2320"/>
        <pc:sldMkLst>
          <pc:docMk/>
          <pc:sldMk cId="1066575689" sldId="322"/>
        </pc:sldMkLst>
        <pc:spChg chg="mod">
          <ac:chgData name="Thomas Stensitzki" userId="75cafe6b-2f2a-469b-85c4-eec3b9c972ba" providerId="ADAL" clId="{55BB6AC9-FD35-433A-8BB2-5B8EBBEF2CD5}" dt="2020-06-24T18:59:48.811" v="2305" actId="14100"/>
          <ac:spMkLst>
            <pc:docMk/>
            <pc:sldMk cId="1066575689" sldId="322"/>
            <ac:spMk id="2" creationId="{909DC09D-B9A6-4493-9A72-1CA7ECB1F5CA}"/>
          </ac:spMkLst>
        </pc:spChg>
      </pc:sldChg>
      <pc:sldChg chg="modSp add mod ord modAnim">
        <pc:chgData name="Thomas Stensitzki" userId="75cafe6b-2f2a-469b-85c4-eec3b9c972ba" providerId="ADAL" clId="{55BB6AC9-FD35-433A-8BB2-5B8EBBEF2CD5}" dt="2020-06-24T19:00:44.587" v="2318"/>
        <pc:sldMkLst>
          <pc:docMk/>
          <pc:sldMk cId="820921748" sldId="323"/>
        </pc:sldMkLst>
        <pc:spChg chg="mod">
          <ac:chgData name="Thomas Stensitzki" userId="75cafe6b-2f2a-469b-85c4-eec3b9c972ba" providerId="ADAL" clId="{55BB6AC9-FD35-433A-8BB2-5B8EBBEF2CD5}" dt="2020-06-24T19:00:09.145" v="2311" actId="1076"/>
          <ac:spMkLst>
            <pc:docMk/>
            <pc:sldMk cId="820921748" sldId="323"/>
            <ac:spMk id="2" creationId="{909DC09D-B9A6-4493-9A72-1CA7ECB1F5CA}"/>
          </ac:spMkLst>
        </pc:spChg>
      </pc:sldChg>
      <pc:sldChg chg="add modAnim">
        <pc:chgData name="Thomas Stensitzki" userId="75cafe6b-2f2a-469b-85c4-eec3b9c972ba" providerId="ADAL" clId="{55BB6AC9-FD35-433A-8BB2-5B8EBBEF2CD5}" dt="2020-06-24T19:00:38.963" v="2316"/>
        <pc:sldMkLst>
          <pc:docMk/>
          <pc:sldMk cId="395454479" sldId="324"/>
        </pc:sldMkLst>
      </pc:sldChg>
      <pc:sldChg chg="modSp add mod">
        <pc:chgData name="Thomas Stensitzki" userId="75cafe6b-2f2a-469b-85c4-eec3b9c972ba" providerId="ADAL" clId="{55BB6AC9-FD35-433A-8BB2-5B8EBBEF2CD5}" dt="2020-06-24T19:01:19.081" v="2325" actId="14100"/>
        <pc:sldMkLst>
          <pc:docMk/>
          <pc:sldMk cId="4180421322" sldId="325"/>
        </pc:sldMkLst>
        <pc:spChg chg="mod">
          <ac:chgData name="Thomas Stensitzki" userId="75cafe6b-2f2a-469b-85c4-eec3b9c972ba" providerId="ADAL" clId="{55BB6AC9-FD35-433A-8BB2-5B8EBBEF2CD5}" dt="2020-06-24T19:01:19.081" v="2325" actId="14100"/>
          <ac:spMkLst>
            <pc:docMk/>
            <pc:sldMk cId="4180421322" sldId="325"/>
            <ac:spMk id="2" creationId="{909DC09D-B9A6-4493-9A72-1CA7ECB1F5CA}"/>
          </ac:spMkLst>
        </pc:spChg>
      </pc:sldChg>
      <pc:sldChg chg="addSp delSp modSp add del mod modClrScheme modAnim chgLayout">
        <pc:chgData name="Thomas Stensitzki" userId="75cafe6b-2f2a-469b-85c4-eec3b9c972ba" providerId="ADAL" clId="{55BB6AC9-FD35-433A-8BB2-5B8EBBEF2CD5}" dt="2020-06-25T18:36:32.771" v="2771" actId="2696"/>
        <pc:sldMkLst>
          <pc:docMk/>
          <pc:sldMk cId="3809382219" sldId="326"/>
        </pc:sldMkLst>
        <pc:spChg chg="add mod ord">
          <ac:chgData name="Thomas Stensitzki" userId="75cafe6b-2f2a-469b-85c4-eec3b9c972ba" providerId="ADAL" clId="{55BB6AC9-FD35-433A-8BB2-5B8EBBEF2CD5}" dt="2020-06-25T18:36:28.404" v="2770" actId="6549"/>
          <ac:spMkLst>
            <pc:docMk/>
            <pc:sldMk cId="3809382219" sldId="326"/>
            <ac:spMk id="2" creationId="{8850B7CD-FD5C-4C76-B850-21B0D5A74894}"/>
          </ac:spMkLst>
        </pc:spChg>
        <pc:spChg chg="mod ord">
          <ac:chgData name="Thomas Stensitzki" userId="75cafe6b-2f2a-469b-85c4-eec3b9c972ba" providerId="ADAL" clId="{55BB6AC9-FD35-433A-8BB2-5B8EBBEF2CD5}" dt="2020-06-25T16:34:10.770" v="2379" actId="700"/>
          <ac:spMkLst>
            <pc:docMk/>
            <pc:sldMk cId="3809382219" sldId="326"/>
            <ac:spMk id="4" creationId="{F3A15CBD-C746-44A3-A4F0-4898CE2F02E6}"/>
          </ac:spMkLst>
        </pc:spChg>
        <pc:spChg chg="del mod ord">
          <ac:chgData name="Thomas Stensitzki" userId="75cafe6b-2f2a-469b-85c4-eec3b9c972ba" providerId="ADAL" clId="{55BB6AC9-FD35-433A-8BB2-5B8EBBEF2CD5}" dt="2020-06-25T16:34:10.770" v="2379" actId="700"/>
          <ac:spMkLst>
            <pc:docMk/>
            <pc:sldMk cId="3809382219" sldId="326"/>
            <ac:spMk id="5" creationId="{F3459BE7-1731-4733-A912-12977C68CF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62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6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47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640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32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12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25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57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14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3014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47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1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628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90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78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983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15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975F4D-41CC-4D68-B924-11E7EE1F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D6376-D57B-4B55-A32E-CA22A84C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BD5B3B-1F77-46C2-A763-477B068A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7194CD-E149-457C-8586-FFDBD4E7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4AF6E-5402-4A5B-9874-43D15F64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986BEE-B8C2-4E6D-B4B2-4FC95373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C2A817-5400-4E74-8218-69F81A15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C4149A-D1A0-46F6-8153-D748FBF9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BA8861-DF14-4A84-BEFB-79412A28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D03FE-10DD-4031-8700-A2D7BFBE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529474-49F6-40BC-9F9A-70F1B1C7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15DA1B-C382-40D9-AB7D-E12FD5D9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FB64D1-F3D8-4C2D-AA0A-3406199A7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19E462-4258-4A04-9D7B-33CBCC53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D3C79-1C95-4FDB-B2FF-4A78A357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379134-61E7-406E-996A-871C008EB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E3161-6EF1-4322-9C1A-35903479085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4C4EF-4F8D-42F3-80A4-FD7FC69F6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0FA2E-4A75-4C2B-85B8-96DB8A00A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4522" y="6486975"/>
            <a:ext cx="712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85786-77BA-44E3-A207-6465C0AEF017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MicrosoftTeams/meeting-expiration?WT.mc_id=TM-MVP-500308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  <a:br>
              <a:rPr lang="de-DE" dirty="0"/>
            </a:br>
            <a:r>
              <a:rPr lang="de-DE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3.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768837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0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Zusammenführen von Anrufen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F547DD-0CDE-4E9E-AB60-FD7DFC25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475"/>
            <a:ext cx="9953314" cy="56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A7EE01E-5B49-4316-B107-71D116F5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15" y="2013737"/>
            <a:ext cx="6659785" cy="374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5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83187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16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Sprecherkennzeichnung bei Live-Untertiteln</a:t>
            </a:r>
          </a:p>
        </p:txBody>
      </p:sp>
      <p:pic>
        <p:nvPicPr>
          <p:cNvPr id="2050" name="Picture 2" descr="Speaker attribution">
            <a:extLst>
              <a:ext uri="{FF2B5EF4-FFF2-40B4-BE49-F238E27FC236}">
                <a16:creationId xmlns:a16="http://schemas.microsoft.com/office/drawing/2014/main" id="{EA10E7D5-FA4C-4F94-BA5B-0B740881EC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690688"/>
            <a:ext cx="85725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7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864212"/>
            <a:ext cx="10515600" cy="88876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993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673837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59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Lists-App für alle Anwender</a:t>
            </a:r>
          </a:p>
        </p:txBody>
      </p:sp>
      <p:pic>
        <p:nvPicPr>
          <p:cNvPr id="6146" name="Picture 2" descr="Lists in Teams">
            <a:extLst>
              <a:ext uri="{FF2B5EF4-FFF2-40B4-BE49-F238E27FC236}">
                <a16:creationId xmlns:a16="http://schemas.microsoft.com/office/drawing/2014/main" id="{020C6580-726E-403D-AEBA-8AC70B59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81" y="1689101"/>
            <a:ext cx="9520238" cy="63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216762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67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Vereinfachte Verwaltung der Teams </a:t>
            </a:r>
            <a:r>
              <a:rPr lang="de-DE" dirty="0" err="1"/>
              <a:t>Benachrichtungen</a:t>
            </a:r>
            <a:endParaRPr lang="de-DE" dirty="0"/>
          </a:p>
        </p:txBody>
      </p:sp>
      <p:pic>
        <p:nvPicPr>
          <p:cNvPr id="3074" name="Picture 2" descr="Current preferences">
            <a:extLst>
              <a:ext uri="{FF2B5EF4-FFF2-40B4-BE49-F238E27FC236}">
                <a16:creationId xmlns:a16="http://schemas.microsoft.com/office/drawing/2014/main" id="{3D15F1F5-55F0-4A48-82E7-21F6C48B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690688"/>
            <a:ext cx="5043488" cy="51789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=">
            <a:extLst>
              <a:ext uri="{FF2B5EF4-FFF2-40B4-BE49-F238E27FC236}">
                <a16:creationId xmlns:a16="http://schemas.microsoft.com/office/drawing/2014/main" id="{6168A2DF-C669-45A2-9A93-86640E93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1679043"/>
            <a:ext cx="5043489" cy="51789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5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Incoming Video Support für Web-Meetings in Safari 13 oder neuer (September)</a:t>
            </a:r>
          </a:p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(September)</a:t>
            </a:r>
          </a:p>
          <a:p>
            <a:r>
              <a:rPr lang="de-DE" dirty="0"/>
              <a:t>Live Transkription in Teams Meetings (aktuell nur EN-US, September/Oktober)</a:t>
            </a:r>
          </a:p>
          <a:p>
            <a:r>
              <a:rPr lang="de-DE" dirty="0"/>
              <a:t>Teams Meeting mit bis zu 20.000 Teilnehmern (September)</a:t>
            </a:r>
          </a:p>
          <a:p>
            <a:pPr lvl="1"/>
            <a:r>
              <a:rPr lang="de-DE" dirty="0"/>
              <a:t>Advanced Communications Add-On erforderlich, View-</a:t>
            </a:r>
            <a:r>
              <a:rPr lang="de-DE" dirty="0" err="1"/>
              <a:t>Only</a:t>
            </a:r>
            <a:r>
              <a:rPr lang="de-DE" dirty="0"/>
              <a:t> Teilnehmer</a:t>
            </a:r>
          </a:p>
          <a:p>
            <a:r>
              <a:rPr lang="de-DE" dirty="0"/>
              <a:t>Hervorheben eines Meeting-Teilnehmers für alle Teilnehmer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8637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43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Incoming Video Support für Web-Meetings in Safari 13 oder neuer (September)</a:t>
            </a:r>
          </a:p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(September)</a:t>
            </a:r>
          </a:p>
          <a:p>
            <a:r>
              <a:rPr lang="de-DE" dirty="0"/>
              <a:t>Live Transkription in Teams Meetings (aktuell nur EN-US, September/Oktober)</a:t>
            </a:r>
          </a:p>
          <a:p>
            <a:r>
              <a:rPr lang="de-DE" dirty="0"/>
              <a:t>Teams Meeting mit bis zu 20.000 Teilnehmern (September)</a:t>
            </a:r>
          </a:p>
          <a:p>
            <a:pPr lvl="1"/>
            <a:r>
              <a:rPr lang="de-DE" dirty="0"/>
              <a:t>Advanced Communications Add-On erforderlich, View-</a:t>
            </a:r>
            <a:r>
              <a:rPr lang="de-DE" dirty="0" err="1"/>
              <a:t>Only</a:t>
            </a:r>
            <a:r>
              <a:rPr lang="de-DE" dirty="0"/>
              <a:t> Teilnehmer</a:t>
            </a:r>
          </a:p>
          <a:p>
            <a:r>
              <a:rPr lang="de-DE" dirty="0"/>
              <a:t>Hervorheben eines Meeting-Teilnehmers für alle Teilnehmer (September)</a:t>
            </a:r>
          </a:p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37CA392-BE96-4960-B503-D6D35E9B49F0}"/>
              </a:ext>
            </a:extLst>
          </p:cNvPr>
          <p:cNvSpPr/>
          <p:nvPr/>
        </p:nvSpPr>
        <p:spPr>
          <a:xfrm>
            <a:off x="838200" y="2645012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15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-join experience">
            <a:extLst>
              <a:ext uri="{FF2B5EF4-FFF2-40B4-BE49-F238E27FC236}">
                <a16:creationId xmlns:a16="http://schemas.microsoft.com/office/drawing/2014/main" id="{F21F1E1D-F731-429A-94BF-16D1CE1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1690688"/>
            <a:ext cx="8029575" cy="451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</a:t>
            </a:r>
          </a:p>
        </p:txBody>
      </p:sp>
    </p:spTree>
    <p:extLst>
      <p:ext uri="{BB962C8B-B14F-4D97-AF65-F5344CB8AC3E}">
        <p14:creationId xmlns:p14="http://schemas.microsoft.com/office/powerpoint/2010/main" val="334466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Incoming Video Support für Web-Meetings in Safari 13 oder neuer (September)</a:t>
            </a:r>
          </a:p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(September)</a:t>
            </a:r>
          </a:p>
          <a:p>
            <a:r>
              <a:rPr lang="de-DE" dirty="0"/>
              <a:t>Live Transkription in Teams Meetings (aktuell nur EN-US, September/Oktober)</a:t>
            </a:r>
          </a:p>
          <a:p>
            <a:r>
              <a:rPr lang="de-DE" dirty="0"/>
              <a:t>Teams Meeting mit bis zu 20.000 Teilnehmern (September)</a:t>
            </a:r>
          </a:p>
          <a:p>
            <a:pPr lvl="1"/>
            <a:r>
              <a:rPr lang="de-DE" dirty="0"/>
              <a:t>Advanced Communications Add-On erforderlich, View-</a:t>
            </a:r>
            <a:r>
              <a:rPr lang="de-DE" dirty="0" err="1"/>
              <a:t>Only</a:t>
            </a:r>
            <a:r>
              <a:rPr lang="de-DE" dirty="0"/>
              <a:t> Teilnehmer</a:t>
            </a:r>
          </a:p>
          <a:p>
            <a:r>
              <a:rPr lang="de-DE" dirty="0"/>
              <a:t>Hervorheben eines Meeting-Teilnehmers für alle Teilnehmer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97224"/>
            <a:ext cx="10515600" cy="8637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941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t window">
            <a:extLst>
              <a:ext uri="{FF2B5EF4-FFF2-40B4-BE49-F238E27FC236}">
                <a16:creationId xmlns:a16="http://schemas.microsoft.com/office/drawing/2014/main" id="{3280E1C2-FC87-4D37-B3CC-FCD1320F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57388"/>
            <a:ext cx="762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</a:t>
            </a:r>
            <a:r>
              <a:rPr lang="en-US" dirty="0" err="1"/>
              <a:t>Transkription</a:t>
            </a:r>
            <a:r>
              <a:rPr lang="en-US" dirty="0"/>
              <a:t> in Teams Meetings 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E58C09-87D2-4B39-A863-8B7D3B84E668}"/>
              </a:ext>
            </a:extLst>
          </p:cNvPr>
          <p:cNvSpPr txBox="1"/>
          <p:nvPr/>
        </p:nvSpPr>
        <p:spPr>
          <a:xfrm>
            <a:off x="838200" y="5410200"/>
            <a:ext cx="707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Aktuell nur EN-US unterstützt</a:t>
            </a:r>
          </a:p>
          <a:p>
            <a:r>
              <a:rPr lang="de-DE" dirty="0"/>
              <a:t>Transkription muss per Richtlinie zugelassen sein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67CF7FC-DDC4-47FC-A080-52BD637D63AD}"/>
              </a:ext>
            </a:extLst>
          </p:cNvPr>
          <p:cNvSpPr/>
          <p:nvPr/>
        </p:nvSpPr>
        <p:spPr>
          <a:xfrm>
            <a:off x="7130407" y="2514600"/>
            <a:ext cx="1727843" cy="73606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9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Incoming Video Support für Web-Meetings in Safari 13 oder neuer (September)</a:t>
            </a:r>
          </a:p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(September)</a:t>
            </a:r>
          </a:p>
          <a:p>
            <a:r>
              <a:rPr lang="de-DE" dirty="0"/>
              <a:t>Live Transkription in Teams Meetings (aktuell nur EN-US, September/Oktober)</a:t>
            </a:r>
          </a:p>
          <a:p>
            <a:r>
              <a:rPr lang="de-DE" dirty="0"/>
              <a:t>Teams Meeting mit bis zu 20.000 Teilnehmern (September)</a:t>
            </a:r>
          </a:p>
          <a:p>
            <a:pPr lvl="1"/>
            <a:r>
              <a:rPr lang="de-DE" dirty="0"/>
              <a:t>Advanced Communications Add-On erforderlich, View-</a:t>
            </a:r>
            <a:r>
              <a:rPr lang="de-DE" dirty="0" err="1"/>
              <a:t>Only</a:t>
            </a:r>
            <a:r>
              <a:rPr lang="de-DE" dirty="0"/>
              <a:t> Teilnehmer</a:t>
            </a:r>
          </a:p>
          <a:p>
            <a:r>
              <a:rPr lang="de-DE" dirty="0"/>
              <a:t>Hervorheben eines Meeting-Teilnehmers für alle Teilnehmer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102099"/>
            <a:ext cx="10515600" cy="8637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7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Incoming Video Support für Web-Meetings in Safari 13 oder neuer (September)</a:t>
            </a:r>
          </a:p>
          <a:p>
            <a:r>
              <a:rPr lang="de-DE" dirty="0"/>
              <a:t>Neue </a:t>
            </a:r>
            <a:r>
              <a:rPr lang="de-DE" dirty="0" err="1"/>
              <a:t>Pre-Join</a:t>
            </a:r>
            <a:r>
              <a:rPr lang="de-DE" dirty="0"/>
              <a:t> Erfahrung beim Beitritt in ein Meeting (September)</a:t>
            </a:r>
          </a:p>
          <a:p>
            <a:r>
              <a:rPr lang="de-DE" dirty="0"/>
              <a:t>Live Transkription in Teams Meetings (aktuell nur EN-US, September/Oktober)</a:t>
            </a:r>
          </a:p>
          <a:p>
            <a:r>
              <a:rPr lang="de-DE" dirty="0"/>
              <a:t>Teams Meeting mit bis zu 20.000 Teilnehmern (September)</a:t>
            </a:r>
          </a:p>
          <a:p>
            <a:pPr lvl="1"/>
            <a:r>
              <a:rPr lang="de-DE" dirty="0"/>
              <a:t>Advanced Communications Add-On erforderlich, View-</a:t>
            </a:r>
            <a:r>
              <a:rPr lang="de-DE" dirty="0" err="1"/>
              <a:t>Only</a:t>
            </a:r>
            <a:r>
              <a:rPr lang="de-DE" dirty="0"/>
              <a:t> Teilnehmer</a:t>
            </a:r>
          </a:p>
          <a:p>
            <a:r>
              <a:rPr lang="de-DE" dirty="0"/>
              <a:t>Hervorheben eines Meeting-Teilnehmers für alle Teilnehmer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006974"/>
            <a:ext cx="10515600" cy="8637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18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Hervorheben eines Meeting-Teilnehmers für alle Teilnehmer (Spotlight)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B3B8CF-5108-4A4B-BB75-0C956670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63" y="1690688"/>
            <a:ext cx="8995873" cy="505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43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690687"/>
            <a:ext cx="10515600" cy="6746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61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38387"/>
            <a:ext cx="10515600" cy="89058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61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43249"/>
            <a:ext cx="10515600" cy="61912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74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485304"/>
              </p:ext>
            </p:extLst>
          </p:nvPr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Chris Hoard (@Microsoft365Pro)</a:t>
                      </a:r>
                      <a:br>
                        <a:rPr lang="de-DE" sz="2400" dirty="0"/>
                      </a:br>
                      <a:r>
                        <a:rPr lang="en-US" sz="2400" dirty="0"/>
                        <a:t>Teams: Let's Talk About Security (EN)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19:30 - 20:00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Thorsten Pickhan (@tpickhan)</a:t>
                      </a:r>
                      <a:br>
                        <a:rPr lang="de-DE" sz="2400" dirty="0"/>
                      </a:br>
                      <a:r>
                        <a:rPr lang="en-US" sz="2400" dirty="0"/>
                        <a:t>Microsoft Teams Channel Meetings vs. Outlook Teams Meetings – </a:t>
                      </a:r>
                      <a:r>
                        <a:rPr lang="en-US" sz="2400" dirty="0" err="1"/>
                        <a:t>Vorteile</a:t>
                      </a:r>
                      <a:r>
                        <a:rPr lang="en-US" sz="2400" dirty="0"/>
                        <a:t> der Meeting </a:t>
                      </a:r>
                      <a:r>
                        <a:rPr lang="en-US" sz="2400" dirty="0" err="1"/>
                        <a:t>Organisation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mit</a:t>
                      </a:r>
                      <a:r>
                        <a:rPr lang="en-US" sz="2400" dirty="0"/>
                        <a:t> Teams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Community Tenant.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Lobby-Bypass für Meeting Organizer</a:t>
            </a:r>
          </a:p>
        </p:txBody>
      </p:sp>
      <p:pic>
        <p:nvPicPr>
          <p:cNvPr id="3074" name="Picture 2" descr="Admin setting">
            <a:extLst>
              <a:ext uri="{FF2B5EF4-FFF2-40B4-BE49-F238E27FC236}">
                <a16:creationId xmlns:a16="http://schemas.microsoft.com/office/drawing/2014/main" id="{1E975088-3560-48E7-903B-055CB462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3" y="1867985"/>
            <a:ext cx="8730953" cy="440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ser setting">
            <a:extLst>
              <a:ext uri="{FF2B5EF4-FFF2-40B4-BE49-F238E27FC236}">
                <a16:creationId xmlns:a16="http://schemas.microsoft.com/office/drawing/2014/main" id="{5B84A129-0E07-4A46-8AE5-CE781D52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07" y="1227394"/>
            <a:ext cx="5160817" cy="367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A747EF6-30B7-4EC9-85D2-3D3927B9A9AB}"/>
              </a:ext>
            </a:extLst>
          </p:cNvPr>
          <p:cNvSpPr/>
          <p:nvPr/>
        </p:nvSpPr>
        <p:spPr>
          <a:xfrm>
            <a:off x="7244707" y="5221480"/>
            <a:ext cx="1942022" cy="54378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960ECAD-C87D-428A-BF6E-B24C2FF8E770}"/>
              </a:ext>
            </a:extLst>
          </p:cNvPr>
          <p:cNvSpPr/>
          <p:nvPr/>
        </p:nvSpPr>
        <p:spPr>
          <a:xfrm>
            <a:off x="7371346" y="3181185"/>
            <a:ext cx="4929053" cy="45259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5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91731"/>
            <a:ext cx="10515600" cy="135651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4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991099"/>
            <a:ext cx="10515600" cy="54292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95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Anpassung Teams Admin Center Conditional Access (September)</a:t>
            </a:r>
          </a:p>
          <a:p>
            <a:r>
              <a:rPr lang="de-DE" dirty="0"/>
              <a:t>Anpassung der Nutzungsberichte im Microsoft 365 und Teams Admin Center (September)</a:t>
            </a:r>
          </a:p>
          <a:p>
            <a:r>
              <a:rPr lang="de-DE" dirty="0"/>
              <a:t>Erweiterung des Lobby-Bypass für Meeting Organizer (September)</a:t>
            </a:r>
          </a:p>
          <a:p>
            <a:r>
              <a:rPr lang="de-DE" dirty="0"/>
              <a:t>Anpassung der Meeting Policy Funktionen für Meeting Links (September)</a:t>
            </a:r>
          </a:p>
          <a:p>
            <a:pPr lvl="1"/>
            <a:r>
              <a:rPr lang="de-DE" dirty="0">
                <a:hlinkClick r:id="rId3"/>
              </a:rPr>
              <a:t>Dokumentation</a:t>
            </a:r>
            <a:endParaRPr lang="de-DE" dirty="0"/>
          </a:p>
          <a:p>
            <a:r>
              <a:rPr lang="de-DE" dirty="0"/>
              <a:t>Vereinfachte Geräte-Verwaltung durch Tagging (August)</a:t>
            </a:r>
          </a:p>
          <a:p>
            <a:r>
              <a:rPr lang="de-DE" dirty="0" err="1"/>
              <a:t>Riverbed</a:t>
            </a:r>
            <a:r>
              <a:rPr lang="de-DE" dirty="0"/>
              <a:t> CDN für Live-Meetings (September)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505449"/>
            <a:ext cx="10515600" cy="54292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3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Riverbed</a:t>
            </a:r>
            <a:r>
              <a:rPr lang="de-DE" dirty="0"/>
              <a:t> CDN für Live-Meetings</a:t>
            </a:r>
          </a:p>
        </p:txBody>
      </p:sp>
      <p:pic>
        <p:nvPicPr>
          <p:cNvPr id="5122" name="Picture 2" descr="Admin center">
            <a:extLst>
              <a:ext uri="{FF2B5EF4-FFF2-40B4-BE49-F238E27FC236}">
                <a16:creationId xmlns:a16="http://schemas.microsoft.com/office/drawing/2014/main" id="{4AE05584-D1C6-489A-980B-6AD8076A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969207"/>
            <a:ext cx="9772650" cy="45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02D3668-0CE7-416F-A7BC-9A658595455E}"/>
              </a:ext>
            </a:extLst>
          </p:cNvPr>
          <p:cNvSpPr/>
          <p:nvPr/>
        </p:nvSpPr>
        <p:spPr>
          <a:xfrm>
            <a:off x="3510907" y="5000625"/>
            <a:ext cx="4042418" cy="73606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Microsoft Teams Channel Meetings vs. Outlook Teams Meetings – Vorteile der Meeting Organisation mit Teams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Thorsten Pickhan </a:t>
            </a:r>
            <a:br>
              <a:rPr lang="de-DE" dirty="0"/>
            </a:br>
            <a:r>
              <a:rPr lang="de-DE" dirty="0"/>
              <a:t>@tpickhan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Nutzung erfordert ein @msftcommunity.com Konto</a:t>
            </a:r>
          </a:p>
          <a:p>
            <a:pPr lvl="1"/>
            <a:r>
              <a:rPr lang="de-DE" dirty="0"/>
              <a:t>Ein Community-Konto für alle UG-Teams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</a:p>
          <a:p>
            <a:r>
              <a:rPr lang="de-DE" dirty="0"/>
              <a:t>Umzug der Teams UG aus Granikos Mandanten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Ende September</a:t>
            </a:r>
          </a:p>
          <a:p>
            <a:r>
              <a:rPr lang="de-DE" dirty="0">
                <a:sym typeface="Wingdings" panose="05000000000000000000" pitchFamily="2" charset="2"/>
              </a:rPr>
              <a:t>Microsoft Teams User Group Website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Unterstützung gesucht 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1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53EA-6C26-45A3-AE99-DBCB215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4ADECE-CDA9-4B71-86B0-B7D3D86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0"/>
            <a:ext cx="1199352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ADC7216-A470-4CC7-95AD-91D8393C689A}"/>
              </a:ext>
            </a:extLst>
          </p:cNvPr>
          <p:cNvSpPr/>
          <p:nvPr/>
        </p:nvSpPr>
        <p:spPr>
          <a:xfrm>
            <a:off x="691376" y="1144859"/>
            <a:ext cx="2787804" cy="2847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Teams: Let's Talk About Security 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 Hoard </a:t>
            </a:r>
            <a:br>
              <a:rPr lang="de-DE" dirty="0"/>
            </a:br>
            <a:r>
              <a:rPr lang="de-DE" dirty="0"/>
              <a:t>@Microsoft365Pro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Bis zum nächsten Meetup.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Geplanter Termin: </a:t>
            </a:r>
            <a:r>
              <a:rPr lang="de-DE" sz="3200" b="1" dirty="0"/>
              <a:t>12. November 2020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</a:t>
            </a:r>
            <a:r>
              <a:rPr lang="de-DE" sz="3200" dirty="0">
                <a:hlinkClick r:id="rId3"/>
              </a:rPr>
              <a:t>://go.granikos.eu/</a:t>
            </a:r>
            <a:r>
              <a:rPr lang="de-DE" sz="3200" dirty="0" err="1">
                <a:hlinkClick r:id="rId3"/>
              </a:rPr>
              <a:t>TeamsMeetupBerlin</a:t>
            </a:r>
            <a:r>
              <a:rPr lang="de-DE" sz="3200" dirty="0"/>
              <a:t> 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sym typeface="Wingdings" panose="05000000000000000000" pitchFamily="2" charset="2"/>
              </a:rPr>
              <a:t> 19:35h </a:t>
            </a:r>
            <a:r>
              <a:rPr lang="de-DE" dirty="0">
                <a:sym typeface="Wingdings" panose="05000000000000000000" pitchFamily="2" charset="2"/>
              </a:rPr>
              <a:t>geht es weiter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51888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3E0A7-CE1D-48B9-AD57-4C6969A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Large Gallery Ansicht mit 49 Teilnehmern </a:t>
            </a: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89F637-5652-4428-A2C1-A268E5F4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43" y="1247686"/>
            <a:ext cx="7992513" cy="61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3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Large Gallery Ansicht mit 49 Teilnehmern (August)</a:t>
            </a:r>
          </a:p>
          <a:p>
            <a:r>
              <a:rPr lang="de-DE" dirty="0"/>
              <a:t>Unterstützung des </a:t>
            </a:r>
            <a:r>
              <a:rPr lang="de-DE" dirty="0" err="1"/>
              <a:t>NewTek</a:t>
            </a:r>
            <a:r>
              <a:rPr lang="de-DE" dirty="0"/>
              <a:t> NDI Protokolls (September)</a:t>
            </a:r>
          </a:p>
          <a:p>
            <a:r>
              <a:rPr lang="de-DE" dirty="0"/>
              <a:t>Zusammenführen von Anrufen (August)</a:t>
            </a:r>
          </a:p>
          <a:p>
            <a:r>
              <a:rPr lang="de-DE" dirty="0"/>
              <a:t>Sprecherkennzeichnung bei Live-Untertiteln (August)</a:t>
            </a:r>
          </a:p>
          <a:p>
            <a:r>
              <a:rPr lang="de-DE" dirty="0"/>
              <a:t>Rufnummernauswahl im Chat-Dialog bei mehreren Rufnummern (August)</a:t>
            </a:r>
          </a:p>
          <a:p>
            <a:r>
              <a:rPr lang="de-DE" dirty="0"/>
              <a:t>Lists-App für alle Anwender (September/Oktober)</a:t>
            </a:r>
          </a:p>
          <a:p>
            <a:r>
              <a:rPr lang="de-DE" dirty="0"/>
              <a:t>Vereinfachte Verwaltung der Teams Benachrichtigungen (September)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64636"/>
            <a:ext cx="10515600" cy="5800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17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2" ma:contentTypeDescription="Create a new document." ma:contentTypeScope="" ma:versionID="16c840c6b10647e76fae613bec9f6308">
  <xsd:schema xmlns:xsd="http://www.w3.org/2001/XMLSchema" xmlns:xs="http://www.w3.org/2001/XMLSchema" xmlns:p="http://schemas.microsoft.com/office/2006/metadata/properties" xmlns:ns2="8e58f0a9-c364-4f21-8fd8-8bb950ad5747" targetNamespace="http://schemas.microsoft.com/office/2006/metadata/properties" ma:root="true" ma:fieldsID="4840a60967f6d2af9408076f335fb56e" ns2:_="">
    <xsd:import namespace="8e58f0a9-c364-4f21-8fd8-8bb950ad57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c1ba8c8-c18f-4df7-a129-a1626e41ab4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E0D5F3-3235-4BD3-8A2B-382E2C08E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1496</Words>
  <Application>Microsoft Office PowerPoint</Application>
  <PresentationFormat>Breitbild</PresentationFormat>
  <Paragraphs>223</Paragraphs>
  <Slides>40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</vt:lpstr>
      <vt:lpstr>Microsoft Teams User Group Berlin</vt:lpstr>
      <vt:lpstr>Danke!</vt:lpstr>
      <vt:lpstr>Agenda</vt:lpstr>
      <vt:lpstr>Teams: Let's Talk About Security </vt:lpstr>
      <vt:lpstr>Pause </vt:lpstr>
      <vt:lpstr>Was ist neu in Teams</vt:lpstr>
      <vt:lpstr>Was ist neu in Teams</vt:lpstr>
      <vt:lpstr>Large Gallery Ansicht mit 49 Teilnehmern </vt:lpstr>
      <vt:lpstr>Was ist neu in Teams</vt:lpstr>
      <vt:lpstr>Was ist neu in Teams</vt:lpstr>
      <vt:lpstr>Zusammenführen von Anrufen </vt:lpstr>
      <vt:lpstr>Was ist neu in Teams</vt:lpstr>
      <vt:lpstr>Sprecherkennzeichnung bei Live-Untertiteln</vt:lpstr>
      <vt:lpstr>Was ist neu in Teams</vt:lpstr>
      <vt:lpstr>Was ist neu in Teams</vt:lpstr>
      <vt:lpstr>Lists-App für alle Anwender</vt:lpstr>
      <vt:lpstr>Was ist neu in Teams</vt:lpstr>
      <vt:lpstr>Vereinfachte Verwaltung der Teams Benachrichtungen</vt:lpstr>
      <vt:lpstr>Was ist neu in Teams</vt:lpstr>
      <vt:lpstr>Was ist neu in Teams</vt:lpstr>
      <vt:lpstr>Neue Pre-Join Erfahrung beim Beitritt in ein Meeting </vt:lpstr>
      <vt:lpstr>Was ist neu in Teams</vt:lpstr>
      <vt:lpstr>Live Transkription in Teams Meetings </vt:lpstr>
      <vt:lpstr>Was ist neu in Teams</vt:lpstr>
      <vt:lpstr>Was ist neu in Teams</vt:lpstr>
      <vt:lpstr>Hervorheben eines Meeting-Teilnehmers für alle Teilnehmer (Spotlight)</vt:lpstr>
      <vt:lpstr>Was ist neu in Teams – für Admins</vt:lpstr>
      <vt:lpstr>Was ist neu in Teams – für Admins</vt:lpstr>
      <vt:lpstr>Was ist neu in Teams – für Admins</vt:lpstr>
      <vt:lpstr>Erweiterung des Lobby-Bypass für Meeting Organizer</vt:lpstr>
      <vt:lpstr>Was ist neu in Teams – für Admins</vt:lpstr>
      <vt:lpstr>Was ist neu in Teams – für Admins</vt:lpstr>
      <vt:lpstr>Was ist neu in Teams – für Admins</vt:lpstr>
      <vt:lpstr>Riverbed CDN für Live-Meetings</vt:lpstr>
      <vt:lpstr>Microsoft Teams Channel Meetings vs. Outlook Teams Meetings – Vorteile der Meeting Organisation mit Teams</vt:lpstr>
      <vt:lpstr>Organisatorisches </vt:lpstr>
      <vt:lpstr>Organisatorisches</vt:lpstr>
      <vt:lpstr>PowerPoint-Präsentation</vt:lpstr>
      <vt:lpstr>Offene Diskussion </vt:lpstr>
      <vt:lpstr>Vielen Dank für eure Teilnahme!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Meetup Berlin - September 2020</dc:title>
  <dc:creator>Thomas Stensitzki</dc:creator>
  <cp:keywords>Teams</cp:keywords>
  <cp:lastModifiedBy>Thomas Stensitzki</cp:lastModifiedBy>
  <cp:revision>6</cp:revision>
  <dcterms:created xsi:type="dcterms:W3CDTF">2020-01-18T10:30:21Z</dcterms:created>
  <dcterms:modified xsi:type="dcterms:W3CDTF">2020-09-03T17:25:54Z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</Properties>
</file>